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0287000" cx="18288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Montserrat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43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3.xml"/><Relationship Id="rId29" Type="http://schemas.openxmlformats.org/officeDocument/2006/relationships/font" Target="fonts/Montserrat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5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43e33a066_1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43e33a066_1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b14732f14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b14732f14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000"/>
              <a:t>Na danym slajdzie możemy zobaczyć w jaki sposób intenty są obsługiwane. </a:t>
            </a:r>
            <a:endParaRPr sz="2000"/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Najpierw wszystkie składowe intentu są analizowane na rzecz kontekstu i wymagań funkcyjnych i niefunkcyjnych. W niektórych implementacjach w tym momencie jest wysyłane zapytanie do grafu reprezentującego bazę wiedzy i w odpowiedzi otrzymywane są informacje o wymaganiach w formie metryk, typów serwisu itp.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Następnie wyodrębnione wymagania przekazywane do następnego elementu systemu, który decyduje, co następnie robić z intentem i wyodrębnionymi wymaganiami (np. Można je przekazać do kolejnej warstwy sieci, wykorzystać dane do sformowania polityk i kofiguracji serwisów oraz przekazywaniu tych informacji do orkiestratora)</a:t>
            </a:r>
            <a:endParaRPr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d1aa60353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d1aa60353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b14732f14_0_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b14732f14_0_3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Doprowadzenie intentu do pewnej formy/standardu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Wspomnij o wadach tego rozwiązania</a:t>
            </a: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9b14732f14_0_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9b14732f14_0_3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9b14732f14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9b14732f14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b14732f14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9b14732f14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Aby pomyślnie przekazywać wymagania w inteligentny sposób, zbierając wszystkie niezbędne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szczegóły i doprecyzowania, mogą zostać wykorzystane algorytmy sztucznej inteligencji. Łącząc możliwości AI ze systemami eksperckimi i narzędziami analitycznymi, można zoptymalizować ten proces automatyzując proces orkiestracji usług, zarówno jak i komunikacji międzyludzkiej (przekazywanie tzw. Intentu “w dół” struktury zarządzania).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Ad. 2 …</a:t>
            </a: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próba wyłapania wzorca serwisu/produktu w danej warstwie, … do tego celu mogą zostać użyte systemu eksperckie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Wykorzystując podział procesów na różnych poziomach całego systemu/struktury organizacji i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automatyzując procesy na tych poziomach, uzyskujemy system tłumaczenia wymagań (intentu)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warstwa po warstwie w sposób ciągły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b14732f14_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b14732f14_0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6d977f694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6d977f694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b14732f14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9b14732f1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6d977f69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6d977f694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9b14732f14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9b14732f14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6d977f69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16d977f694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6d977f69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6d977f694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6d977f694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6d977f694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6d977f69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6d977f694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b3ae29742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b3ae29742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6d977f69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6d977f694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b14732f14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b14732f14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b14732f14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9b14732f14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d1aa60353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9d1aa60353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b14732f14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b14732f14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Definiuje oczekiwania dotyczące świadczenia usług, a także zachowania autonomicznego systemu operacyjnego i sieci bazowej.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br>
              <a:rPr lang="en-GB" sz="2000">
                <a:solidFill>
                  <a:schemeClr val="dk1"/>
                </a:solidFill>
              </a:rPr>
            </a:br>
            <a:r>
              <a:rPr lang="en-GB" sz="2000">
                <a:solidFill>
                  <a:schemeClr val="dk1"/>
                </a:solidFill>
              </a:rPr>
              <a:t>Jeden z istotnych rodzajów zamiarów dotyczy specyfikacji usług. Intent specyficzny dla usługi określają oczekiwane cechy funkcjonalne i wydajnościowe. Przykłady intentów: umowy dotyczące poziomu usług (SLA), specyfikacje poziomu usług (SLS), cele poziomu usług (SLO) i modele TOSCA (specyfikacja topologii i orkiestracji dla aplikacji w chmurze) [1] (to przykłady intentów specyficznych dla usług, które są wykorzystywane na różnych poziomach w stos operacji)</a:t>
            </a:r>
            <a:endParaRPr sz="2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9b14732f14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9b14732f14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Warstwą poznawczą nazywamy zamknięty system, którego celem jest wzięcie na wejściu intentu (wymagania funkcyjne/niefunkcyne, SLAs itp) a na wyjściu zwrócić informacje o akcji, która musi być podjęta aby intent na wejściu został zaaplikowany w ramach operawanej sieci. Również dana warstwa zbiera informacj z poziomu niżej (tzw. Feedback loop) o wyniku podjętej akcji oraz zapisuje te dane do swojej bazy wiedzy (w tym informacje o stanie sieci), aby w pzyszłości podejmować decyzje opierając się na przeszłych doświdczeniach.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Tutaj już mogą być używane modele uczenia maszynowego do eksploracji rozwiązań i ich optymalizacji, aby uzyskać najlepszy możliwy wynik (zapewnić najmniejszą zmianę w stanie sieci, przy tym zapewniając spełnienie intentu) oraz przeanalizować możliwy wpływ wdrożenia intentu na stan całego systemu.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Title White - v1.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828000" y="1656000"/>
            <a:ext cx="13573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 Medium"/>
              <a:buNone/>
              <a:defRPr sz="7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28000" y="5986800"/>
            <a:ext cx="109440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828000" y="8760625"/>
            <a:ext cx="3429300" cy="76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4947050" y="8760625"/>
            <a:ext cx="3429300" cy="76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1354187" y="9214464"/>
            <a:ext cx="175235" cy="234047"/>
          </a:xfrm>
          <a:custGeom>
            <a:rect b="b" l="l" r="r" t="t"/>
            <a:pathLst>
              <a:path extrusionOk="0" h="21596" w="21594">
                <a:moveTo>
                  <a:pt x="21593" y="316"/>
                </a:moveTo>
                <a:lnTo>
                  <a:pt x="21593" y="3153"/>
                </a:lnTo>
                <a:cubicBezTo>
                  <a:pt x="21596" y="3194"/>
                  <a:pt x="21587" y="3236"/>
                  <a:pt x="21568" y="3274"/>
                </a:cubicBezTo>
                <a:cubicBezTo>
                  <a:pt x="21548" y="3313"/>
                  <a:pt x="21517" y="3348"/>
                  <a:pt x="21478" y="3377"/>
                </a:cubicBezTo>
                <a:cubicBezTo>
                  <a:pt x="21439" y="3406"/>
                  <a:pt x="21392" y="3428"/>
                  <a:pt x="21341" y="3443"/>
                </a:cubicBezTo>
                <a:cubicBezTo>
                  <a:pt x="21289" y="3457"/>
                  <a:pt x="21234" y="3463"/>
                  <a:pt x="21179" y="3461"/>
                </a:cubicBezTo>
                <a:lnTo>
                  <a:pt x="4903" y="3461"/>
                </a:lnTo>
                <a:lnTo>
                  <a:pt x="4903" y="9259"/>
                </a:lnTo>
                <a:lnTo>
                  <a:pt x="18336" y="9259"/>
                </a:lnTo>
                <a:cubicBezTo>
                  <a:pt x="18391" y="9256"/>
                  <a:pt x="18445" y="9263"/>
                  <a:pt x="18497" y="9277"/>
                </a:cubicBezTo>
                <a:cubicBezTo>
                  <a:pt x="18548" y="9292"/>
                  <a:pt x="18594" y="9314"/>
                  <a:pt x="18633" y="9343"/>
                </a:cubicBezTo>
                <a:cubicBezTo>
                  <a:pt x="18672" y="9372"/>
                  <a:pt x="18702" y="9407"/>
                  <a:pt x="18722" y="9446"/>
                </a:cubicBezTo>
                <a:cubicBezTo>
                  <a:pt x="18741" y="9484"/>
                  <a:pt x="18750" y="9525"/>
                  <a:pt x="18747" y="9566"/>
                </a:cubicBezTo>
                <a:lnTo>
                  <a:pt x="18747" y="12405"/>
                </a:lnTo>
                <a:cubicBezTo>
                  <a:pt x="18750" y="12446"/>
                  <a:pt x="18741" y="12487"/>
                  <a:pt x="18722" y="12525"/>
                </a:cubicBezTo>
                <a:cubicBezTo>
                  <a:pt x="18702" y="12564"/>
                  <a:pt x="18672" y="12599"/>
                  <a:pt x="18633" y="12628"/>
                </a:cubicBezTo>
                <a:cubicBezTo>
                  <a:pt x="18594" y="12657"/>
                  <a:pt x="18548" y="12679"/>
                  <a:pt x="18497" y="12694"/>
                </a:cubicBezTo>
                <a:cubicBezTo>
                  <a:pt x="18445" y="12708"/>
                  <a:pt x="18391" y="12715"/>
                  <a:pt x="18336" y="12712"/>
                </a:cubicBezTo>
                <a:lnTo>
                  <a:pt x="4903" y="12712"/>
                </a:lnTo>
                <a:lnTo>
                  <a:pt x="4903" y="21284"/>
                </a:lnTo>
                <a:cubicBezTo>
                  <a:pt x="4907" y="21325"/>
                  <a:pt x="4899" y="21366"/>
                  <a:pt x="4880" y="21405"/>
                </a:cubicBezTo>
                <a:cubicBezTo>
                  <a:pt x="4861" y="21444"/>
                  <a:pt x="4831" y="21479"/>
                  <a:pt x="4793" y="21509"/>
                </a:cubicBezTo>
                <a:cubicBezTo>
                  <a:pt x="4754" y="21538"/>
                  <a:pt x="4708" y="21561"/>
                  <a:pt x="4656" y="21576"/>
                </a:cubicBezTo>
                <a:cubicBezTo>
                  <a:pt x="4605" y="21591"/>
                  <a:pt x="4550" y="21598"/>
                  <a:pt x="4495" y="21596"/>
                </a:cubicBezTo>
                <a:lnTo>
                  <a:pt x="414" y="21596"/>
                </a:lnTo>
                <a:cubicBezTo>
                  <a:pt x="359" y="21598"/>
                  <a:pt x="303" y="21591"/>
                  <a:pt x="252" y="21577"/>
                </a:cubicBezTo>
                <a:cubicBezTo>
                  <a:pt x="200" y="21562"/>
                  <a:pt x="153" y="21539"/>
                  <a:pt x="114" y="21510"/>
                </a:cubicBezTo>
                <a:cubicBezTo>
                  <a:pt x="75" y="21481"/>
                  <a:pt x="45" y="21446"/>
                  <a:pt x="25" y="21407"/>
                </a:cubicBezTo>
                <a:cubicBezTo>
                  <a:pt x="6" y="21369"/>
                  <a:pt x="-3" y="21327"/>
                  <a:pt x="0" y="21286"/>
                </a:cubicBezTo>
                <a:lnTo>
                  <a:pt x="0" y="310"/>
                </a:lnTo>
                <a:cubicBezTo>
                  <a:pt x="-3" y="269"/>
                  <a:pt x="6" y="228"/>
                  <a:pt x="25" y="189"/>
                </a:cubicBezTo>
                <a:cubicBezTo>
                  <a:pt x="45" y="150"/>
                  <a:pt x="75" y="115"/>
                  <a:pt x="114" y="86"/>
                </a:cubicBezTo>
                <a:cubicBezTo>
                  <a:pt x="153" y="57"/>
                  <a:pt x="200" y="34"/>
                  <a:pt x="252" y="20"/>
                </a:cubicBezTo>
                <a:cubicBezTo>
                  <a:pt x="303" y="5"/>
                  <a:pt x="359" y="-2"/>
                  <a:pt x="414" y="1"/>
                </a:cubicBezTo>
                <a:lnTo>
                  <a:pt x="21176" y="1"/>
                </a:lnTo>
                <a:cubicBezTo>
                  <a:pt x="21232" y="-2"/>
                  <a:pt x="21289" y="4"/>
                  <a:pt x="21341" y="19"/>
                </a:cubicBezTo>
                <a:cubicBezTo>
                  <a:pt x="21394" y="34"/>
                  <a:pt x="21441" y="57"/>
                  <a:pt x="21481" y="87"/>
                </a:cubicBezTo>
                <a:cubicBezTo>
                  <a:pt x="21520" y="117"/>
                  <a:pt x="21551" y="153"/>
                  <a:pt x="21570" y="193"/>
                </a:cubicBezTo>
                <a:cubicBezTo>
                  <a:pt x="21589" y="232"/>
                  <a:pt x="21597" y="274"/>
                  <a:pt x="21593" y="3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1576599" y="9214473"/>
            <a:ext cx="232039" cy="234046"/>
          </a:xfrm>
          <a:custGeom>
            <a:rect b="b" l="l" r="r" t="t"/>
            <a:pathLst>
              <a:path extrusionOk="0" h="21586" w="21510">
                <a:moveTo>
                  <a:pt x="14720" y="12462"/>
                </a:moveTo>
                <a:cubicBezTo>
                  <a:pt x="13589" y="9347"/>
                  <a:pt x="12334" y="6235"/>
                  <a:pt x="11036" y="3399"/>
                </a:cubicBezTo>
                <a:lnTo>
                  <a:pt x="10310" y="3399"/>
                </a:lnTo>
                <a:cubicBezTo>
                  <a:pt x="9022" y="6235"/>
                  <a:pt x="7752" y="9347"/>
                  <a:pt x="6626" y="12462"/>
                </a:cubicBezTo>
                <a:cubicBezTo>
                  <a:pt x="6626" y="12462"/>
                  <a:pt x="14720" y="12462"/>
                  <a:pt x="14720" y="12462"/>
                </a:cubicBezTo>
                <a:close/>
                <a:moveTo>
                  <a:pt x="21212" y="21585"/>
                </a:moveTo>
                <a:lnTo>
                  <a:pt x="17835" y="21585"/>
                </a:lnTo>
                <a:cubicBezTo>
                  <a:pt x="17751" y="21591"/>
                  <a:pt x="17668" y="21566"/>
                  <a:pt x="17602" y="21514"/>
                </a:cubicBezTo>
                <a:cubicBezTo>
                  <a:pt x="17536" y="21463"/>
                  <a:pt x="17492" y="21389"/>
                  <a:pt x="17477" y="21306"/>
                </a:cubicBezTo>
                <a:cubicBezTo>
                  <a:pt x="17029" y="19535"/>
                  <a:pt x="16487" y="17671"/>
                  <a:pt x="15866" y="15790"/>
                </a:cubicBezTo>
                <a:lnTo>
                  <a:pt x="5500" y="15790"/>
                </a:lnTo>
                <a:cubicBezTo>
                  <a:pt x="4886" y="17671"/>
                  <a:pt x="4338" y="19535"/>
                  <a:pt x="3904" y="21306"/>
                </a:cubicBezTo>
                <a:cubicBezTo>
                  <a:pt x="3890" y="21388"/>
                  <a:pt x="3846" y="21463"/>
                  <a:pt x="3780" y="21514"/>
                </a:cubicBezTo>
                <a:cubicBezTo>
                  <a:pt x="3714" y="21566"/>
                  <a:pt x="3631" y="21591"/>
                  <a:pt x="3548" y="21585"/>
                </a:cubicBezTo>
                <a:lnTo>
                  <a:pt x="294" y="21585"/>
                </a:lnTo>
                <a:cubicBezTo>
                  <a:pt x="77" y="21585"/>
                  <a:pt x="-46" y="21461"/>
                  <a:pt x="15" y="21245"/>
                </a:cubicBezTo>
                <a:cubicBezTo>
                  <a:pt x="1968" y="14373"/>
                  <a:pt x="4942" y="6793"/>
                  <a:pt x="7948" y="409"/>
                </a:cubicBezTo>
                <a:cubicBezTo>
                  <a:pt x="7989" y="282"/>
                  <a:pt x="8072" y="173"/>
                  <a:pt x="8184" y="99"/>
                </a:cubicBezTo>
                <a:cubicBezTo>
                  <a:pt x="8295" y="25"/>
                  <a:pt x="8429" y="-9"/>
                  <a:pt x="8562" y="2"/>
                </a:cubicBezTo>
                <a:lnTo>
                  <a:pt x="12948" y="2"/>
                </a:lnTo>
                <a:cubicBezTo>
                  <a:pt x="13081" y="-9"/>
                  <a:pt x="13215" y="25"/>
                  <a:pt x="13326" y="99"/>
                </a:cubicBezTo>
                <a:cubicBezTo>
                  <a:pt x="13438" y="173"/>
                  <a:pt x="13521" y="282"/>
                  <a:pt x="13562" y="409"/>
                </a:cubicBezTo>
                <a:cubicBezTo>
                  <a:pt x="16754" y="7136"/>
                  <a:pt x="19407" y="14103"/>
                  <a:pt x="21495" y="21245"/>
                </a:cubicBezTo>
                <a:cubicBezTo>
                  <a:pt x="21554" y="21459"/>
                  <a:pt x="21429" y="21585"/>
                  <a:pt x="21212" y="215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859665" y="9205883"/>
            <a:ext cx="215160" cy="242627"/>
          </a:xfrm>
          <a:custGeom>
            <a:rect b="b" l="l" r="r" t="t"/>
            <a:pathLst>
              <a:path extrusionOk="0" h="21586" w="21597">
                <a:moveTo>
                  <a:pt x="0" y="10977"/>
                </a:moveTo>
                <a:cubicBezTo>
                  <a:pt x="0" y="4516"/>
                  <a:pt x="4799" y="0"/>
                  <a:pt x="11640" y="0"/>
                </a:cubicBezTo>
                <a:lnTo>
                  <a:pt x="12144" y="0"/>
                </a:lnTo>
                <a:cubicBezTo>
                  <a:pt x="16441" y="0"/>
                  <a:pt x="19764" y="1932"/>
                  <a:pt x="21526" y="4726"/>
                </a:cubicBezTo>
                <a:cubicBezTo>
                  <a:pt x="21556" y="4758"/>
                  <a:pt x="21578" y="4796"/>
                  <a:pt x="21589" y="4837"/>
                </a:cubicBezTo>
                <a:cubicBezTo>
                  <a:pt x="21600" y="4878"/>
                  <a:pt x="21600" y="4921"/>
                  <a:pt x="21588" y="4961"/>
                </a:cubicBezTo>
                <a:cubicBezTo>
                  <a:pt x="21577" y="5002"/>
                  <a:pt x="21554" y="5040"/>
                  <a:pt x="21523" y="5071"/>
                </a:cubicBezTo>
                <a:cubicBezTo>
                  <a:pt x="21492" y="5103"/>
                  <a:pt x="21452" y="5127"/>
                  <a:pt x="21408" y="5143"/>
                </a:cubicBezTo>
                <a:lnTo>
                  <a:pt x="18454" y="6437"/>
                </a:lnTo>
                <a:cubicBezTo>
                  <a:pt x="18406" y="6465"/>
                  <a:pt x="18352" y="6483"/>
                  <a:pt x="18296" y="6491"/>
                </a:cubicBezTo>
                <a:cubicBezTo>
                  <a:pt x="18239" y="6500"/>
                  <a:pt x="18182" y="6498"/>
                  <a:pt x="18127" y="6485"/>
                </a:cubicBezTo>
                <a:cubicBezTo>
                  <a:pt x="18071" y="6472"/>
                  <a:pt x="18020" y="6450"/>
                  <a:pt x="17975" y="6418"/>
                </a:cubicBezTo>
                <a:cubicBezTo>
                  <a:pt x="17930" y="6387"/>
                  <a:pt x="17893" y="6348"/>
                  <a:pt x="17866" y="6303"/>
                </a:cubicBezTo>
                <a:cubicBezTo>
                  <a:pt x="16625" y="4401"/>
                  <a:pt x="14763" y="3389"/>
                  <a:pt x="12011" y="3389"/>
                </a:cubicBezTo>
                <a:lnTo>
                  <a:pt x="11508" y="3389"/>
                </a:lnTo>
                <a:cubicBezTo>
                  <a:pt x="7194" y="3389"/>
                  <a:pt x="4225" y="6421"/>
                  <a:pt x="4225" y="10822"/>
                </a:cubicBezTo>
                <a:cubicBezTo>
                  <a:pt x="4225" y="15222"/>
                  <a:pt x="7143" y="18195"/>
                  <a:pt x="11508" y="18195"/>
                </a:cubicBezTo>
                <a:lnTo>
                  <a:pt x="12011" y="18195"/>
                </a:lnTo>
                <a:cubicBezTo>
                  <a:pt x="14830" y="18195"/>
                  <a:pt x="16474" y="17349"/>
                  <a:pt x="17733" y="16055"/>
                </a:cubicBezTo>
                <a:cubicBezTo>
                  <a:pt x="17795" y="15980"/>
                  <a:pt x="17886" y="15929"/>
                  <a:pt x="17988" y="15910"/>
                </a:cubicBezTo>
                <a:cubicBezTo>
                  <a:pt x="18090" y="15891"/>
                  <a:pt x="18197" y="15905"/>
                  <a:pt x="18287" y="15951"/>
                </a:cubicBezTo>
                <a:lnTo>
                  <a:pt x="21324" y="17258"/>
                </a:lnTo>
                <a:cubicBezTo>
                  <a:pt x="21370" y="17276"/>
                  <a:pt x="21411" y="17305"/>
                  <a:pt x="21440" y="17342"/>
                </a:cubicBezTo>
                <a:cubicBezTo>
                  <a:pt x="21470" y="17379"/>
                  <a:pt x="21488" y="17422"/>
                  <a:pt x="21492" y="17466"/>
                </a:cubicBezTo>
                <a:cubicBezTo>
                  <a:pt x="21486" y="17549"/>
                  <a:pt x="21450" y="17627"/>
                  <a:pt x="21390" y="17690"/>
                </a:cubicBezTo>
                <a:cubicBezTo>
                  <a:pt x="19529" y="20100"/>
                  <a:pt x="16173" y="21586"/>
                  <a:pt x="12082" y="21586"/>
                </a:cubicBezTo>
                <a:lnTo>
                  <a:pt x="11578" y="21586"/>
                </a:lnTo>
                <a:cubicBezTo>
                  <a:pt x="4615" y="21600"/>
                  <a:pt x="0" y="17355"/>
                  <a:pt x="0" y="1097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2162953" y="9214464"/>
            <a:ext cx="182199" cy="234047"/>
          </a:xfrm>
          <a:custGeom>
            <a:rect b="b" l="l" r="r" t="t"/>
            <a:pathLst>
              <a:path extrusionOk="0" h="21596" w="21594">
                <a:moveTo>
                  <a:pt x="21593" y="18449"/>
                </a:moveTo>
                <a:lnTo>
                  <a:pt x="21593" y="21286"/>
                </a:lnTo>
                <a:cubicBezTo>
                  <a:pt x="21596" y="21327"/>
                  <a:pt x="21588" y="21368"/>
                  <a:pt x="21569" y="21407"/>
                </a:cubicBezTo>
                <a:cubicBezTo>
                  <a:pt x="21550" y="21445"/>
                  <a:pt x="21521" y="21480"/>
                  <a:pt x="21484" y="21509"/>
                </a:cubicBezTo>
                <a:cubicBezTo>
                  <a:pt x="21447" y="21539"/>
                  <a:pt x="21402" y="21561"/>
                  <a:pt x="21353" y="21576"/>
                </a:cubicBezTo>
                <a:cubicBezTo>
                  <a:pt x="21303" y="21591"/>
                  <a:pt x="21251" y="21598"/>
                  <a:pt x="21198" y="21596"/>
                </a:cubicBezTo>
                <a:lnTo>
                  <a:pt x="395" y="21596"/>
                </a:lnTo>
                <a:cubicBezTo>
                  <a:pt x="343" y="21598"/>
                  <a:pt x="290" y="21592"/>
                  <a:pt x="240" y="21577"/>
                </a:cubicBezTo>
                <a:cubicBezTo>
                  <a:pt x="191" y="21562"/>
                  <a:pt x="146" y="21539"/>
                  <a:pt x="108" y="21510"/>
                </a:cubicBezTo>
                <a:cubicBezTo>
                  <a:pt x="71" y="21481"/>
                  <a:pt x="42" y="21446"/>
                  <a:pt x="23" y="21407"/>
                </a:cubicBezTo>
                <a:cubicBezTo>
                  <a:pt x="5" y="21369"/>
                  <a:pt x="-3" y="21327"/>
                  <a:pt x="0" y="21286"/>
                </a:cubicBezTo>
                <a:lnTo>
                  <a:pt x="0" y="310"/>
                </a:lnTo>
                <a:cubicBezTo>
                  <a:pt x="-3" y="269"/>
                  <a:pt x="5" y="228"/>
                  <a:pt x="23" y="189"/>
                </a:cubicBezTo>
                <a:cubicBezTo>
                  <a:pt x="42" y="150"/>
                  <a:pt x="71" y="115"/>
                  <a:pt x="108" y="86"/>
                </a:cubicBezTo>
                <a:cubicBezTo>
                  <a:pt x="146" y="57"/>
                  <a:pt x="191" y="34"/>
                  <a:pt x="240" y="19"/>
                </a:cubicBezTo>
                <a:cubicBezTo>
                  <a:pt x="290" y="4"/>
                  <a:pt x="343" y="-2"/>
                  <a:pt x="395" y="0"/>
                </a:cubicBezTo>
                <a:lnTo>
                  <a:pt x="20839" y="0"/>
                </a:lnTo>
                <a:cubicBezTo>
                  <a:pt x="20892" y="-2"/>
                  <a:pt x="20945" y="4"/>
                  <a:pt x="20995" y="19"/>
                </a:cubicBezTo>
                <a:cubicBezTo>
                  <a:pt x="21044" y="34"/>
                  <a:pt x="21089" y="57"/>
                  <a:pt x="21127" y="86"/>
                </a:cubicBezTo>
                <a:cubicBezTo>
                  <a:pt x="21165" y="115"/>
                  <a:pt x="21194" y="150"/>
                  <a:pt x="21213" y="189"/>
                </a:cubicBezTo>
                <a:cubicBezTo>
                  <a:pt x="21232" y="227"/>
                  <a:pt x="21240" y="269"/>
                  <a:pt x="21237" y="310"/>
                </a:cubicBezTo>
                <a:lnTo>
                  <a:pt x="21237" y="3147"/>
                </a:lnTo>
                <a:cubicBezTo>
                  <a:pt x="21240" y="3188"/>
                  <a:pt x="21232" y="3229"/>
                  <a:pt x="21213" y="3268"/>
                </a:cubicBezTo>
                <a:cubicBezTo>
                  <a:pt x="21194" y="3306"/>
                  <a:pt x="21165" y="3341"/>
                  <a:pt x="21127" y="3370"/>
                </a:cubicBezTo>
                <a:cubicBezTo>
                  <a:pt x="21089" y="3399"/>
                  <a:pt x="21044" y="3422"/>
                  <a:pt x="20995" y="3436"/>
                </a:cubicBezTo>
                <a:cubicBezTo>
                  <a:pt x="20945" y="3451"/>
                  <a:pt x="20892" y="3457"/>
                  <a:pt x="20839" y="3454"/>
                </a:cubicBezTo>
                <a:lnTo>
                  <a:pt x="4713" y="3454"/>
                </a:lnTo>
                <a:lnTo>
                  <a:pt x="4713" y="9067"/>
                </a:lnTo>
                <a:lnTo>
                  <a:pt x="17827" y="9067"/>
                </a:lnTo>
                <a:cubicBezTo>
                  <a:pt x="17881" y="9065"/>
                  <a:pt x="17934" y="9071"/>
                  <a:pt x="17983" y="9086"/>
                </a:cubicBezTo>
                <a:cubicBezTo>
                  <a:pt x="18033" y="9100"/>
                  <a:pt x="18078" y="9123"/>
                  <a:pt x="18115" y="9152"/>
                </a:cubicBezTo>
                <a:cubicBezTo>
                  <a:pt x="18153" y="9182"/>
                  <a:pt x="18182" y="9217"/>
                  <a:pt x="18201" y="9255"/>
                </a:cubicBezTo>
                <a:cubicBezTo>
                  <a:pt x="18220" y="9294"/>
                  <a:pt x="18228" y="9335"/>
                  <a:pt x="18225" y="9377"/>
                </a:cubicBezTo>
                <a:lnTo>
                  <a:pt x="18225" y="12183"/>
                </a:lnTo>
                <a:cubicBezTo>
                  <a:pt x="18228" y="12224"/>
                  <a:pt x="18219" y="12265"/>
                  <a:pt x="18200" y="12303"/>
                </a:cubicBezTo>
                <a:cubicBezTo>
                  <a:pt x="18181" y="12342"/>
                  <a:pt x="18152" y="12377"/>
                  <a:pt x="18114" y="12406"/>
                </a:cubicBezTo>
                <a:cubicBezTo>
                  <a:pt x="18077" y="12435"/>
                  <a:pt x="18032" y="12457"/>
                  <a:pt x="17982" y="12472"/>
                </a:cubicBezTo>
                <a:cubicBezTo>
                  <a:pt x="17933" y="12486"/>
                  <a:pt x="17880" y="12493"/>
                  <a:pt x="17827" y="12490"/>
                </a:cubicBezTo>
                <a:lnTo>
                  <a:pt x="4713" y="12490"/>
                </a:lnTo>
                <a:lnTo>
                  <a:pt x="4713" y="18136"/>
                </a:lnTo>
                <a:lnTo>
                  <a:pt x="21198" y="18136"/>
                </a:lnTo>
                <a:cubicBezTo>
                  <a:pt x="21251" y="18133"/>
                  <a:pt x="21304" y="18140"/>
                  <a:pt x="21354" y="18155"/>
                </a:cubicBezTo>
                <a:cubicBezTo>
                  <a:pt x="21404" y="18170"/>
                  <a:pt x="21449" y="18193"/>
                  <a:pt x="21487" y="18222"/>
                </a:cubicBezTo>
                <a:cubicBezTo>
                  <a:pt x="21524" y="18252"/>
                  <a:pt x="21553" y="18288"/>
                  <a:pt x="21571" y="18327"/>
                </a:cubicBezTo>
                <a:cubicBezTo>
                  <a:pt x="21590" y="18366"/>
                  <a:pt x="21597" y="18408"/>
                  <a:pt x="21593" y="18449"/>
                </a:cubicBezTo>
                <a:cubicBezTo>
                  <a:pt x="21593" y="18449"/>
                  <a:pt x="21593" y="18449"/>
                  <a:pt x="21593" y="184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446021" y="9214464"/>
            <a:ext cx="205289" cy="234047"/>
          </a:xfrm>
          <a:custGeom>
            <a:rect b="b" l="l" r="r" t="t"/>
            <a:pathLst>
              <a:path extrusionOk="0" h="21596" w="21598">
                <a:moveTo>
                  <a:pt x="17307" y="15352"/>
                </a:moveTo>
                <a:cubicBezTo>
                  <a:pt x="17307" y="13346"/>
                  <a:pt x="15795" y="12437"/>
                  <a:pt x="12471" y="12437"/>
                </a:cubicBezTo>
                <a:lnTo>
                  <a:pt x="4187" y="12437"/>
                </a:lnTo>
                <a:lnTo>
                  <a:pt x="4187" y="18233"/>
                </a:lnTo>
                <a:lnTo>
                  <a:pt x="12471" y="18233"/>
                </a:lnTo>
                <a:cubicBezTo>
                  <a:pt x="15846" y="18233"/>
                  <a:pt x="17307" y="17370"/>
                  <a:pt x="17307" y="15352"/>
                </a:cubicBezTo>
                <a:cubicBezTo>
                  <a:pt x="17307" y="15352"/>
                  <a:pt x="17307" y="15352"/>
                  <a:pt x="17307" y="15352"/>
                </a:cubicBezTo>
                <a:close/>
                <a:moveTo>
                  <a:pt x="11291" y="3371"/>
                </a:moveTo>
                <a:lnTo>
                  <a:pt x="4187" y="3371"/>
                </a:lnTo>
                <a:lnTo>
                  <a:pt x="4187" y="9175"/>
                </a:lnTo>
                <a:lnTo>
                  <a:pt x="11291" y="9175"/>
                </a:lnTo>
                <a:cubicBezTo>
                  <a:pt x="14476" y="9175"/>
                  <a:pt x="15937" y="8265"/>
                  <a:pt x="15937" y="6275"/>
                </a:cubicBezTo>
                <a:cubicBezTo>
                  <a:pt x="15937" y="4285"/>
                  <a:pt x="14476" y="3371"/>
                  <a:pt x="11291" y="3371"/>
                </a:cubicBezTo>
                <a:close/>
                <a:moveTo>
                  <a:pt x="21598" y="15675"/>
                </a:moveTo>
                <a:cubicBezTo>
                  <a:pt x="21598" y="19451"/>
                  <a:pt x="18292" y="21596"/>
                  <a:pt x="12452" y="21596"/>
                </a:cubicBezTo>
                <a:lnTo>
                  <a:pt x="352" y="21596"/>
                </a:lnTo>
                <a:cubicBezTo>
                  <a:pt x="305" y="21598"/>
                  <a:pt x="258" y="21592"/>
                  <a:pt x="214" y="21577"/>
                </a:cubicBezTo>
                <a:cubicBezTo>
                  <a:pt x="170" y="21562"/>
                  <a:pt x="130" y="21539"/>
                  <a:pt x="97" y="21510"/>
                </a:cubicBezTo>
                <a:cubicBezTo>
                  <a:pt x="64" y="21481"/>
                  <a:pt x="38" y="21446"/>
                  <a:pt x="21" y="21407"/>
                </a:cubicBezTo>
                <a:cubicBezTo>
                  <a:pt x="5" y="21369"/>
                  <a:pt x="-2" y="21327"/>
                  <a:pt x="1" y="21286"/>
                </a:cubicBezTo>
                <a:lnTo>
                  <a:pt x="1" y="310"/>
                </a:lnTo>
                <a:cubicBezTo>
                  <a:pt x="-2" y="269"/>
                  <a:pt x="5" y="228"/>
                  <a:pt x="21" y="189"/>
                </a:cubicBezTo>
                <a:cubicBezTo>
                  <a:pt x="38" y="150"/>
                  <a:pt x="64" y="115"/>
                  <a:pt x="97" y="86"/>
                </a:cubicBezTo>
                <a:cubicBezTo>
                  <a:pt x="130" y="57"/>
                  <a:pt x="170" y="34"/>
                  <a:pt x="214" y="19"/>
                </a:cubicBezTo>
                <a:cubicBezTo>
                  <a:pt x="258" y="4"/>
                  <a:pt x="305" y="-2"/>
                  <a:pt x="352" y="0"/>
                </a:cubicBezTo>
                <a:lnTo>
                  <a:pt x="11379" y="0"/>
                </a:lnTo>
                <a:cubicBezTo>
                  <a:pt x="17061" y="0"/>
                  <a:pt x="20155" y="1974"/>
                  <a:pt x="20155" y="5583"/>
                </a:cubicBezTo>
                <a:cubicBezTo>
                  <a:pt x="20155" y="7957"/>
                  <a:pt x="18785" y="9515"/>
                  <a:pt x="16004" y="10238"/>
                </a:cubicBezTo>
                <a:cubicBezTo>
                  <a:pt x="19909" y="10971"/>
                  <a:pt x="21598" y="13022"/>
                  <a:pt x="21598" y="156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708868" y="9205742"/>
            <a:ext cx="245754" cy="242784"/>
          </a:xfrm>
          <a:custGeom>
            <a:rect b="b" l="l" r="r" t="t"/>
            <a:pathLst>
              <a:path extrusionOk="0" h="21600" w="21600">
                <a:moveTo>
                  <a:pt x="11020" y="18203"/>
                </a:moveTo>
                <a:cubicBezTo>
                  <a:pt x="15238" y="18203"/>
                  <a:pt x="17897" y="15275"/>
                  <a:pt x="17897" y="10800"/>
                </a:cubicBezTo>
                <a:cubicBezTo>
                  <a:pt x="17897" y="6325"/>
                  <a:pt x="15238" y="3397"/>
                  <a:pt x="11020" y="3397"/>
                </a:cubicBezTo>
                <a:lnTo>
                  <a:pt x="10580" y="3397"/>
                </a:lnTo>
                <a:cubicBezTo>
                  <a:pt x="6362" y="3397"/>
                  <a:pt x="3703" y="6325"/>
                  <a:pt x="3703" y="10800"/>
                </a:cubicBezTo>
                <a:cubicBezTo>
                  <a:pt x="3703" y="15275"/>
                  <a:pt x="6362" y="18203"/>
                  <a:pt x="10580" y="18203"/>
                </a:cubicBezTo>
                <a:cubicBezTo>
                  <a:pt x="10580" y="18203"/>
                  <a:pt x="11020" y="18203"/>
                  <a:pt x="11020" y="18203"/>
                </a:cubicBezTo>
                <a:close/>
                <a:moveTo>
                  <a:pt x="0" y="10800"/>
                </a:moveTo>
                <a:cubicBezTo>
                  <a:pt x="0" y="4526"/>
                  <a:pt x="4115" y="0"/>
                  <a:pt x="10580" y="0"/>
                </a:cubicBezTo>
                <a:lnTo>
                  <a:pt x="11020" y="0"/>
                </a:lnTo>
                <a:cubicBezTo>
                  <a:pt x="17485" y="0"/>
                  <a:pt x="21600" y="4516"/>
                  <a:pt x="21600" y="10800"/>
                </a:cubicBezTo>
                <a:cubicBezTo>
                  <a:pt x="21600" y="17084"/>
                  <a:pt x="17485" y="21600"/>
                  <a:pt x="11020" y="21600"/>
                </a:cubicBezTo>
                <a:lnTo>
                  <a:pt x="10580" y="21600"/>
                </a:lnTo>
                <a:cubicBezTo>
                  <a:pt x="4111" y="21600"/>
                  <a:pt x="0" y="17072"/>
                  <a:pt x="0" y="108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3032374" y="9205742"/>
            <a:ext cx="245754" cy="242784"/>
          </a:xfrm>
          <a:custGeom>
            <a:rect b="b" l="l" r="r" t="t"/>
            <a:pathLst>
              <a:path extrusionOk="0" h="21600" w="21600">
                <a:moveTo>
                  <a:pt x="11020" y="18203"/>
                </a:moveTo>
                <a:cubicBezTo>
                  <a:pt x="15238" y="18203"/>
                  <a:pt x="17897" y="15275"/>
                  <a:pt x="17897" y="10800"/>
                </a:cubicBezTo>
                <a:cubicBezTo>
                  <a:pt x="17897" y="6325"/>
                  <a:pt x="15238" y="3397"/>
                  <a:pt x="11020" y="3397"/>
                </a:cubicBezTo>
                <a:lnTo>
                  <a:pt x="10580" y="3397"/>
                </a:lnTo>
                <a:cubicBezTo>
                  <a:pt x="6362" y="3397"/>
                  <a:pt x="3703" y="6325"/>
                  <a:pt x="3703" y="10800"/>
                </a:cubicBezTo>
                <a:cubicBezTo>
                  <a:pt x="3703" y="15275"/>
                  <a:pt x="6362" y="18203"/>
                  <a:pt x="10580" y="18203"/>
                </a:cubicBezTo>
                <a:cubicBezTo>
                  <a:pt x="10580" y="18203"/>
                  <a:pt x="11020" y="18203"/>
                  <a:pt x="11020" y="18203"/>
                </a:cubicBezTo>
                <a:close/>
                <a:moveTo>
                  <a:pt x="0" y="10800"/>
                </a:moveTo>
                <a:cubicBezTo>
                  <a:pt x="0" y="4526"/>
                  <a:pt x="4115" y="0"/>
                  <a:pt x="10580" y="0"/>
                </a:cubicBezTo>
                <a:lnTo>
                  <a:pt x="11020" y="0"/>
                </a:lnTo>
                <a:cubicBezTo>
                  <a:pt x="17485" y="0"/>
                  <a:pt x="21600" y="4516"/>
                  <a:pt x="21600" y="10800"/>
                </a:cubicBezTo>
                <a:cubicBezTo>
                  <a:pt x="21600" y="17084"/>
                  <a:pt x="17485" y="21600"/>
                  <a:pt x="11020" y="21600"/>
                </a:cubicBezTo>
                <a:lnTo>
                  <a:pt x="10580" y="21600"/>
                </a:lnTo>
                <a:cubicBezTo>
                  <a:pt x="4115" y="21600"/>
                  <a:pt x="0" y="17072"/>
                  <a:pt x="0" y="108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3355879" y="9214436"/>
            <a:ext cx="207425" cy="234100"/>
          </a:xfrm>
          <a:custGeom>
            <a:rect b="b" l="l" r="r" t="t"/>
            <a:pathLst>
              <a:path extrusionOk="0" h="21591" w="21506">
                <a:moveTo>
                  <a:pt x="21219" y="21589"/>
                </a:moveTo>
                <a:lnTo>
                  <a:pt x="16745" y="21589"/>
                </a:lnTo>
                <a:cubicBezTo>
                  <a:pt x="16625" y="21598"/>
                  <a:pt x="16508" y="21578"/>
                  <a:pt x="16401" y="21532"/>
                </a:cubicBezTo>
                <a:cubicBezTo>
                  <a:pt x="16294" y="21486"/>
                  <a:pt x="16202" y="21415"/>
                  <a:pt x="16137" y="21326"/>
                </a:cubicBezTo>
                <a:cubicBezTo>
                  <a:pt x="13062" y="18122"/>
                  <a:pt x="9720" y="15128"/>
                  <a:pt x="6139" y="12369"/>
                </a:cubicBezTo>
                <a:lnTo>
                  <a:pt x="4129" y="12369"/>
                </a:lnTo>
                <a:lnTo>
                  <a:pt x="4129" y="21278"/>
                </a:lnTo>
                <a:cubicBezTo>
                  <a:pt x="4131" y="21319"/>
                  <a:pt x="4125" y="21360"/>
                  <a:pt x="4108" y="21399"/>
                </a:cubicBezTo>
                <a:cubicBezTo>
                  <a:pt x="4091" y="21437"/>
                  <a:pt x="4066" y="21472"/>
                  <a:pt x="4033" y="21502"/>
                </a:cubicBezTo>
                <a:cubicBezTo>
                  <a:pt x="3999" y="21531"/>
                  <a:pt x="3959" y="21554"/>
                  <a:pt x="3917" y="21568"/>
                </a:cubicBezTo>
                <a:cubicBezTo>
                  <a:pt x="3873" y="21583"/>
                  <a:pt x="3827" y="21589"/>
                  <a:pt x="3781" y="21587"/>
                </a:cubicBezTo>
                <a:lnTo>
                  <a:pt x="347" y="21587"/>
                </a:lnTo>
                <a:cubicBezTo>
                  <a:pt x="301" y="21589"/>
                  <a:pt x="255" y="21583"/>
                  <a:pt x="211" y="21568"/>
                </a:cubicBezTo>
                <a:cubicBezTo>
                  <a:pt x="167" y="21554"/>
                  <a:pt x="127" y="21531"/>
                  <a:pt x="95" y="21502"/>
                </a:cubicBezTo>
                <a:cubicBezTo>
                  <a:pt x="63" y="21472"/>
                  <a:pt x="37" y="21437"/>
                  <a:pt x="21" y="21399"/>
                </a:cubicBezTo>
                <a:cubicBezTo>
                  <a:pt x="5" y="21360"/>
                  <a:pt x="-2" y="21319"/>
                  <a:pt x="1" y="21278"/>
                </a:cubicBezTo>
                <a:lnTo>
                  <a:pt x="1" y="310"/>
                </a:lnTo>
                <a:cubicBezTo>
                  <a:pt x="-2" y="269"/>
                  <a:pt x="5" y="227"/>
                  <a:pt x="21" y="189"/>
                </a:cubicBezTo>
                <a:cubicBezTo>
                  <a:pt x="37" y="150"/>
                  <a:pt x="63" y="115"/>
                  <a:pt x="95" y="86"/>
                </a:cubicBezTo>
                <a:cubicBezTo>
                  <a:pt x="127" y="57"/>
                  <a:pt x="167" y="34"/>
                  <a:pt x="211" y="19"/>
                </a:cubicBezTo>
                <a:cubicBezTo>
                  <a:pt x="255" y="4"/>
                  <a:pt x="301" y="-2"/>
                  <a:pt x="347" y="0"/>
                </a:cubicBezTo>
                <a:lnTo>
                  <a:pt x="3781" y="0"/>
                </a:lnTo>
                <a:cubicBezTo>
                  <a:pt x="3827" y="-2"/>
                  <a:pt x="3873" y="4"/>
                  <a:pt x="3917" y="19"/>
                </a:cubicBezTo>
                <a:cubicBezTo>
                  <a:pt x="3959" y="34"/>
                  <a:pt x="3999" y="57"/>
                  <a:pt x="4033" y="86"/>
                </a:cubicBezTo>
                <a:cubicBezTo>
                  <a:pt x="4066" y="115"/>
                  <a:pt x="4091" y="150"/>
                  <a:pt x="4108" y="189"/>
                </a:cubicBezTo>
                <a:cubicBezTo>
                  <a:pt x="4125" y="227"/>
                  <a:pt x="4131" y="269"/>
                  <a:pt x="4129" y="310"/>
                </a:cubicBezTo>
                <a:lnTo>
                  <a:pt x="4129" y="8825"/>
                </a:lnTo>
                <a:lnTo>
                  <a:pt x="6169" y="8825"/>
                </a:lnTo>
                <a:cubicBezTo>
                  <a:pt x="9464" y="6208"/>
                  <a:pt x="12491" y="3335"/>
                  <a:pt x="15215" y="241"/>
                </a:cubicBezTo>
                <a:cubicBezTo>
                  <a:pt x="15269" y="163"/>
                  <a:pt x="15347" y="101"/>
                  <a:pt x="15439" y="60"/>
                </a:cubicBezTo>
                <a:cubicBezTo>
                  <a:pt x="15529" y="19"/>
                  <a:pt x="15632" y="1"/>
                  <a:pt x="15734" y="9"/>
                </a:cubicBezTo>
                <a:lnTo>
                  <a:pt x="19965" y="9"/>
                </a:lnTo>
                <a:cubicBezTo>
                  <a:pt x="20170" y="9"/>
                  <a:pt x="20277" y="102"/>
                  <a:pt x="20277" y="224"/>
                </a:cubicBezTo>
                <a:cubicBezTo>
                  <a:pt x="20269" y="312"/>
                  <a:pt x="20225" y="394"/>
                  <a:pt x="20156" y="456"/>
                </a:cubicBezTo>
                <a:cubicBezTo>
                  <a:pt x="16892" y="4079"/>
                  <a:pt x="13267" y="7432"/>
                  <a:pt x="9322" y="10474"/>
                </a:cubicBezTo>
                <a:cubicBezTo>
                  <a:pt x="13672" y="13751"/>
                  <a:pt x="17711" y="17338"/>
                  <a:pt x="21403" y="21200"/>
                </a:cubicBezTo>
                <a:cubicBezTo>
                  <a:pt x="21598" y="21402"/>
                  <a:pt x="21506" y="21589"/>
                  <a:pt x="21219" y="215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ullets">
  <p:cSld name="Bullets + Sub Light - v1.4_1_3_3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828000" y="2484000"/>
            <a:ext cx="166320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2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ullets with Footer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828000" y="2484000"/>
            <a:ext cx="16632000" cy="6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2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rtl="0" algn="r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851025" y="9579251"/>
            <a:ext cx="1653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company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2"/>
          <p:cNvSpPr txBox="1"/>
          <p:nvPr>
            <p:ph idx="3" type="subTitle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4" type="subTitle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ullets with Footer">
  <p:cSld name="CUSTOM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828000" y="2484000"/>
            <a:ext cx="16632000" cy="6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rtl="0" algn="r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51025" y="9579251"/>
            <a:ext cx="1653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Facebook company</a:t>
            </a:r>
            <a:endParaRPr sz="2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3"/>
          <p:cNvSpPr txBox="1"/>
          <p:nvPr>
            <p:ph idx="3" type="subTitle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4" type="subTitle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ullets + Media 1:1">
  <p:cSld name="Bullets + Sub Light - v1.4_1_2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subTitle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ullets + Media 1:1">
  <p:cSld name="Bullets + Sub Light - v1.4_1_2_1_1_3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subTitle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ullets 2 Column">
  <p:cSld name="Bullets + Sub Light - v1.4_1_2_1_1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2" type="subTitle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3" type="title"/>
          </p:nvPr>
        </p:nvSpPr>
        <p:spPr>
          <a:xfrm>
            <a:off x="98412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98412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5" type="subTitle"/>
          </p:nvPr>
        </p:nvSpPr>
        <p:spPr>
          <a:xfrm>
            <a:off x="98412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ullets 2 Column">
  <p:cSld name="Bullets + Sub Light - v1.4_1_2_1_1_4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subTitle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3" type="title"/>
          </p:nvPr>
        </p:nvSpPr>
        <p:spPr>
          <a:xfrm>
            <a:off x="98412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4" type="body"/>
          </p:nvPr>
        </p:nvSpPr>
        <p:spPr>
          <a:xfrm>
            <a:off x="98412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9841200" y="1591200"/>
            <a:ext cx="76188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Agenda">
  <p:cSld name="Agenda - v1.4_2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 flipH="1">
            <a:off x="125" y="0"/>
            <a:ext cx="57132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r>
              <a:t/>
            </a:r>
            <a:endParaRPr b="0" baseline="-25000" i="0" sz="3000" u="none" cap="none" strike="noStrike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45450" y="765700"/>
            <a:ext cx="10279500" cy="87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69900" lvl="0" marL="4572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69900" lvl="1" marL="9144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69900" lvl="2" marL="13716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romanL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69900" lvl="3" marL="18288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69900" lvl="4" marL="22860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69900" lvl="5" marL="27432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romanL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69900" lvl="6" marL="32004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69900" lvl="7" marL="36576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69900" lvl="8" marL="4114800" rtl="0">
              <a:lnSpc>
                <a:spcPct val="110000"/>
              </a:lnSpc>
              <a:spcBef>
                <a:spcPts val="7200"/>
              </a:spcBef>
              <a:spcAft>
                <a:spcPts val="7200"/>
              </a:spcAft>
              <a:buClr>
                <a:schemeClr val="dk1"/>
              </a:buClr>
              <a:buSzPts val="3800"/>
              <a:buFont typeface="Montserrat"/>
              <a:buAutoNum type="romanL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828000" y="2725200"/>
            <a:ext cx="4510800" cy="483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Agenda">
  <p:cSld name="Agenda - v1.4_2_1_1_1_2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 flipH="1">
            <a:off x="125" y="0"/>
            <a:ext cx="57132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r>
              <a:t/>
            </a:r>
            <a:endParaRPr b="0" baseline="-25000" i="0" sz="3000" u="none" cap="none" strike="noStrike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45450" y="765700"/>
            <a:ext cx="10279500" cy="87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69900" lvl="0" marL="4572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69900" lvl="1" marL="9144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69900" lvl="2" marL="13716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romanL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69900" lvl="3" marL="18288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69900" lvl="4" marL="22860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69900" lvl="5" marL="27432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romanL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69900" lvl="6" marL="32004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69900" lvl="7" marL="36576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69900" lvl="8" marL="4114800" rtl="0">
              <a:lnSpc>
                <a:spcPct val="110000"/>
              </a:lnSpc>
              <a:spcBef>
                <a:spcPts val="7200"/>
              </a:spcBef>
              <a:spcAft>
                <a:spcPts val="7200"/>
              </a:spcAft>
              <a:buClr>
                <a:schemeClr val="accent1"/>
              </a:buClr>
              <a:buSzPts val="3800"/>
              <a:buFont typeface="Montserrat"/>
              <a:buAutoNum type="romanL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828000" y="2725200"/>
            <a:ext cx="4510800" cy="483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Schedule">
  <p:cSld name="CUSTOM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 sz="2800"/>
            </a:lvl1pPr>
            <a:lvl2pPr lvl="1" rtl="0">
              <a:buClr>
                <a:srgbClr val="000000"/>
              </a:buClr>
              <a:buFont typeface="Arial"/>
              <a:buNone/>
              <a:defRPr sz="2800"/>
            </a:lvl2pPr>
            <a:lvl3pPr lvl="2" rtl="0">
              <a:buClr>
                <a:srgbClr val="000000"/>
              </a:buClr>
              <a:buFont typeface="Arial"/>
              <a:buNone/>
              <a:defRPr sz="2800"/>
            </a:lvl3pPr>
            <a:lvl4pPr lvl="3" rtl="0">
              <a:buClr>
                <a:srgbClr val="000000"/>
              </a:buClr>
              <a:buFont typeface="Arial"/>
              <a:buNone/>
              <a:defRPr sz="2800"/>
            </a:lvl4pPr>
            <a:lvl5pPr lvl="4" rtl="0">
              <a:buClr>
                <a:srgbClr val="000000"/>
              </a:buClr>
              <a:buFont typeface="Arial"/>
              <a:buNone/>
              <a:defRPr sz="2800"/>
            </a:lvl5pPr>
            <a:lvl6pPr lvl="5" rtl="0">
              <a:buClr>
                <a:srgbClr val="000000"/>
              </a:buClr>
              <a:buFont typeface="Arial"/>
              <a:buNone/>
              <a:defRPr sz="2800"/>
            </a:lvl6pPr>
            <a:lvl7pPr lvl="6" rtl="0">
              <a:buClr>
                <a:srgbClr val="000000"/>
              </a:buClr>
              <a:buFont typeface="Arial"/>
              <a:buNone/>
              <a:defRPr sz="2800"/>
            </a:lvl7pPr>
            <a:lvl8pPr lvl="7" rtl="0">
              <a:buClr>
                <a:srgbClr val="000000"/>
              </a:buClr>
              <a:buFont typeface="Arial"/>
              <a:buNone/>
              <a:defRPr sz="2800"/>
            </a:lvl8pPr>
            <a:lvl9pPr lvl="8" rtl="0">
              <a:buClr>
                <a:srgbClr val="000000"/>
              </a:buClr>
              <a:buFont typeface="Arial"/>
              <a:buNone/>
              <a:defRPr sz="2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6465600" y="160972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0" name="Google Shape;140;p20"/>
          <p:cNvSpPr txBox="1"/>
          <p:nvPr>
            <p:ph idx="2" type="subTitle"/>
          </p:nvPr>
        </p:nvSpPr>
        <p:spPr>
          <a:xfrm>
            <a:off x="873918" y="1609725"/>
            <a:ext cx="37440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3" type="body"/>
          </p:nvPr>
        </p:nvSpPr>
        <p:spPr>
          <a:xfrm>
            <a:off x="12240000" y="160972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2" name="Google Shape;142;p20"/>
          <p:cNvSpPr txBox="1"/>
          <p:nvPr>
            <p:ph idx="4" type="body"/>
          </p:nvPr>
        </p:nvSpPr>
        <p:spPr>
          <a:xfrm>
            <a:off x="6465600" y="352595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3" name="Google Shape;143;p20"/>
          <p:cNvSpPr txBox="1"/>
          <p:nvPr>
            <p:ph idx="5" type="body"/>
          </p:nvPr>
        </p:nvSpPr>
        <p:spPr>
          <a:xfrm>
            <a:off x="12240000" y="352595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4" name="Google Shape;144;p20"/>
          <p:cNvSpPr txBox="1"/>
          <p:nvPr>
            <p:ph idx="6" type="body"/>
          </p:nvPr>
        </p:nvSpPr>
        <p:spPr>
          <a:xfrm>
            <a:off x="6465600" y="544217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5" name="Google Shape;145;p20"/>
          <p:cNvSpPr txBox="1"/>
          <p:nvPr>
            <p:ph idx="7" type="body"/>
          </p:nvPr>
        </p:nvSpPr>
        <p:spPr>
          <a:xfrm>
            <a:off x="12240000" y="544217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6" name="Google Shape;146;p20"/>
          <p:cNvSpPr txBox="1"/>
          <p:nvPr>
            <p:ph idx="8" type="body"/>
          </p:nvPr>
        </p:nvSpPr>
        <p:spPr>
          <a:xfrm>
            <a:off x="6465600" y="735840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47" name="Google Shape;147;p20"/>
          <p:cNvSpPr txBox="1"/>
          <p:nvPr>
            <p:ph idx="9" type="body"/>
          </p:nvPr>
        </p:nvSpPr>
        <p:spPr>
          <a:xfrm>
            <a:off x="12240000" y="735840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">
  <p:cSld name="Title White - v1.4_5_1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28000" y="1656000"/>
            <a:ext cx="13573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828000" y="5986800"/>
            <a:ext cx="109440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subTitle"/>
          </p:nvPr>
        </p:nvSpPr>
        <p:spPr>
          <a:xfrm>
            <a:off x="763175" y="8760625"/>
            <a:ext cx="3429300" cy="76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subTitle"/>
          </p:nvPr>
        </p:nvSpPr>
        <p:spPr>
          <a:xfrm>
            <a:off x="4947050" y="8760625"/>
            <a:ext cx="3429300" cy="76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11354187" y="9214464"/>
            <a:ext cx="175235" cy="234047"/>
          </a:xfrm>
          <a:custGeom>
            <a:rect b="b" l="l" r="r" t="t"/>
            <a:pathLst>
              <a:path extrusionOk="0" h="21596" w="21594">
                <a:moveTo>
                  <a:pt x="21593" y="316"/>
                </a:moveTo>
                <a:lnTo>
                  <a:pt x="21593" y="3153"/>
                </a:lnTo>
                <a:cubicBezTo>
                  <a:pt x="21596" y="3194"/>
                  <a:pt x="21587" y="3236"/>
                  <a:pt x="21568" y="3274"/>
                </a:cubicBezTo>
                <a:cubicBezTo>
                  <a:pt x="21548" y="3313"/>
                  <a:pt x="21517" y="3348"/>
                  <a:pt x="21478" y="3377"/>
                </a:cubicBezTo>
                <a:cubicBezTo>
                  <a:pt x="21439" y="3406"/>
                  <a:pt x="21392" y="3428"/>
                  <a:pt x="21341" y="3443"/>
                </a:cubicBezTo>
                <a:cubicBezTo>
                  <a:pt x="21289" y="3457"/>
                  <a:pt x="21234" y="3463"/>
                  <a:pt x="21179" y="3461"/>
                </a:cubicBezTo>
                <a:lnTo>
                  <a:pt x="4903" y="3461"/>
                </a:lnTo>
                <a:lnTo>
                  <a:pt x="4903" y="9259"/>
                </a:lnTo>
                <a:lnTo>
                  <a:pt x="18336" y="9259"/>
                </a:lnTo>
                <a:cubicBezTo>
                  <a:pt x="18391" y="9256"/>
                  <a:pt x="18445" y="9263"/>
                  <a:pt x="18497" y="9277"/>
                </a:cubicBezTo>
                <a:cubicBezTo>
                  <a:pt x="18548" y="9292"/>
                  <a:pt x="18594" y="9314"/>
                  <a:pt x="18633" y="9343"/>
                </a:cubicBezTo>
                <a:cubicBezTo>
                  <a:pt x="18672" y="9372"/>
                  <a:pt x="18702" y="9407"/>
                  <a:pt x="18722" y="9446"/>
                </a:cubicBezTo>
                <a:cubicBezTo>
                  <a:pt x="18741" y="9484"/>
                  <a:pt x="18750" y="9525"/>
                  <a:pt x="18747" y="9566"/>
                </a:cubicBezTo>
                <a:lnTo>
                  <a:pt x="18747" y="12405"/>
                </a:lnTo>
                <a:cubicBezTo>
                  <a:pt x="18750" y="12446"/>
                  <a:pt x="18741" y="12487"/>
                  <a:pt x="18722" y="12525"/>
                </a:cubicBezTo>
                <a:cubicBezTo>
                  <a:pt x="18702" y="12564"/>
                  <a:pt x="18672" y="12599"/>
                  <a:pt x="18633" y="12628"/>
                </a:cubicBezTo>
                <a:cubicBezTo>
                  <a:pt x="18594" y="12657"/>
                  <a:pt x="18548" y="12679"/>
                  <a:pt x="18497" y="12694"/>
                </a:cubicBezTo>
                <a:cubicBezTo>
                  <a:pt x="18445" y="12708"/>
                  <a:pt x="18391" y="12715"/>
                  <a:pt x="18336" y="12712"/>
                </a:cubicBezTo>
                <a:lnTo>
                  <a:pt x="4903" y="12712"/>
                </a:lnTo>
                <a:lnTo>
                  <a:pt x="4903" y="21284"/>
                </a:lnTo>
                <a:cubicBezTo>
                  <a:pt x="4907" y="21325"/>
                  <a:pt x="4899" y="21366"/>
                  <a:pt x="4880" y="21405"/>
                </a:cubicBezTo>
                <a:cubicBezTo>
                  <a:pt x="4861" y="21444"/>
                  <a:pt x="4831" y="21479"/>
                  <a:pt x="4793" y="21509"/>
                </a:cubicBezTo>
                <a:cubicBezTo>
                  <a:pt x="4754" y="21538"/>
                  <a:pt x="4708" y="21561"/>
                  <a:pt x="4656" y="21576"/>
                </a:cubicBezTo>
                <a:cubicBezTo>
                  <a:pt x="4605" y="21591"/>
                  <a:pt x="4550" y="21598"/>
                  <a:pt x="4495" y="21596"/>
                </a:cubicBezTo>
                <a:lnTo>
                  <a:pt x="414" y="21596"/>
                </a:lnTo>
                <a:cubicBezTo>
                  <a:pt x="359" y="21598"/>
                  <a:pt x="303" y="21591"/>
                  <a:pt x="252" y="21577"/>
                </a:cubicBezTo>
                <a:cubicBezTo>
                  <a:pt x="200" y="21562"/>
                  <a:pt x="153" y="21539"/>
                  <a:pt x="114" y="21510"/>
                </a:cubicBezTo>
                <a:cubicBezTo>
                  <a:pt x="75" y="21481"/>
                  <a:pt x="45" y="21446"/>
                  <a:pt x="25" y="21407"/>
                </a:cubicBezTo>
                <a:cubicBezTo>
                  <a:pt x="6" y="21369"/>
                  <a:pt x="-3" y="21327"/>
                  <a:pt x="0" y="21286"/>
                </a:cubicBezTo>
                <a:lnTo>
                  <a:pt x="0" y="310"/>
                </a:lnTo>
                <a:cubicBezTo>
                  <a:pt x="-3" y="269"/>
                  <a:pt x="6" y="228"/>
                  <a:pt x="25" y="189"/>
                </a:cubicBezTo>
                <a:cubicBezTo>
                  <a:pt x="45" y="150"/>
                  <a:pt x="75" y="115"/>
                  <a:pt x="114" y="86"/>
                </a:cubicBezTo>
                <a:cubicBezTo>
                  <a:pt x="153" y="57"/>
                  <a:pt x="200" y="34"/>
                  <a:pt x="252" y="20"/>
                </a:cubicBezTo>
                <a:cubicBezTo>
                  <a:pt x="303" y="5"/>
                  <a:pt x="359" y="-2"/>
                  <a:pt x="414" y="1"/>
                </a:cubicBezTo>
                <a:lnTo>
                  <a:pt x="21176" y="1"/>
                </a:lnTo>
                <a:cubicBezTo>
                  <a:pt x="21232" y="-2"/>
                  <a:pt x="21289" y="4"/>
                  <a:pt x="21341" y="19"/>
                </a:cubicBezTo>
                <a:cubicBezTo>
                  <a:pt x="21394" y="34"/>
                  <a:pt x="21441" y="57"/>
                  <a:pt x="21481" y="87"/>
                </a:cubicBezTo>
                <a:cubicBezTo>
                  <a:pt x="21520" y="117"/>
                  <a:pt x="21551" y="153"/>
                  <a:pt x="21570" y="193"/>
                </a:cubicBezTo>
                <a:cubicBezTo>
                  <a:pt x="21589" y="232"/>
                  <a:pt x="21597" y="274"/>
                  <a:pt x="21593" y="3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1576599" y="9214473"/>
            <a:ext cx="232039" cy="234046"/>
          </a:xfrm>
          <a:custGeom>
            <a:rect b="b" l="l" r="r" t="t"/>
            <a:pathLst>
              <a:path extrusionOk="0" h="21586" w="21510">
                <a:moveTo>
                  <a:pt x="14720" y="12462"/>
                </a:moveTo>
                <a:cubicBezTo>
                  <a:pt x="13589" y="9347"/>
                  <a:pt x="12334" y="6235"/>
                  <a:pt x="11036" y="3399"/>
                </a:cubicBezTo>
                <a:lnTo>
                  <a:pt x="10310" y="3399"/>
                </a:lnTo>
                <a:cubicBezTo>
                  <a:pt x="9022" y="6235"/>
                  <a:pt x="7752" y="9347"/>
                  <a:pt x="6626" y="12462"/>
                </a:cubicBezTo>
                <a:cubicBezTo>
                  <a:pt x="6626" y="12462"/>
                  <a:pt x="14720" y="12462"/>
                  <a:pt x="14720" y="12462"/>
                </a:cubicBezTo>
                <a:close/>
                <a:moveTo>
                  <a:pt x="21212" y="21585"/>
                </a:moveTo>
                <a:lnTo>
                  <a:pt x="17835" y="21585"/>
                </a:lnTo>
                <a:cubicBezTo>
                  <a:pt x="17751" y="21591"/>
                  <a:pt x="17668" y="21566"/>
                  <a:pt x="17602" y="21514"/>
                </a:cubicBezTo>
                <a:cubicBezTo>
                  <a:pt x="17536" y="21463"/>
                  <a:pt x="17492" y="21389"/>
                  <a:pt x="17477" y="21306"/>
                </a:cubicBezTo>
                <a:cubicBezTo>
                  <a:pt x="17029" y="19535"/>
                  <a:pt x="16487" y="17671"/>
                  <a:pt x="15866" y="15790"/>
                </a:cubicBezTo>
                <a:lnTo>
                  <a:pt x="5500" y="15790"/>
                </a:lnTo>
                <a:cubicBezTo>
                  <a:pt x="4886" y="17671"/>
                  <a:pt x="4338" y="19535"/>
                  <a:pt x="3904" y="21306"/>
                </a:cubicBezTo>
                <a:cubicBezTo>
                  <a:pt x="3890" y="21388"/>
                  <a:pt x="3846" y="21463"/>
                  <a:pt x="3780" y="21514"/>
                </a:cubicBezTo>
                <a:cubicBezTo>
                  <a:pt x="3714" y="21566"/>
                  <a:pt x="3631" y="21591"/>
                  <a:pt x="3548" y="21585"/>
                </a:cubicBezTo>
                <a:lnTo>
                  <a:pt x="294" y="21585"/>
                </a:lnTo>
                <a:cubicBezTo>
                  <a:pt x="77" y="21585"/>
                  <a:pt x="-46" y="21461"/>
                  <a:pt x="15" y="21245"/>
                </a:cubicBezTo>
                <a:cubicBezTo>
                  <a:pt x="1968" y="14373"/>
                  <a:pt x="4942" y="6793"/>
                  <a:pt x="7948" y="409"/>
                </a:cubicBezTo>
                <a:cubicBezTo>
                  <a:pt x="7989" y="282"/>
                  <a:pt x="8072" y="173"/>
                  <a:pt x="8184" y="99"/>
                </a:cubicBezTo>
                <a:cubicBezTo>
                  <a:pt x="8295" y="25"/>
                  <a:pt x="8429" y="-9"/>
                  <a:pt x="8562" y="2"/>
                </a:cubicBezTo>
                <a:lnTo>
                  <a:pt x="12948" y="2"/>
                </a:lnTo>
                <a:cubicBezTo>
                  <a:pt x="13081" y="-9"/>
                  <a:pt x="13215" y="25"/>
                  <a:pt x="13326" y="99"/>
                </a:cubicBezTo>
                <a:cubicBezTo>
                  <a:pt x="13438" y="173"/>
                  <a:pt x="13521" y="282"/>
                  <a:pt x="13562" y="409"/>
                </a:cubicBezTo>
                <a:cubicBezTo>
                  <a:pt x="16754" y="7136"/>
                  <a:pt x="19407" y="14103"/>
                  <a:pt x="21495" y="21245"/>
                </a:cubicBezTo>
                <a:cubicBezTo>
                  <a:pt x="21554" y="21459"/>
                  <a:pt x="21429" y="21585"/>
                  <a:pt x="21212" y="215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859665" y="9205883"/>
            <a:ext cx="215160" cy="242627"/>
          </a:xfrm>
          <a:custGeom>
            <a:rect b="b" l="l" r="r" t="t"/>
            <a:pathLst>
              <a:path extrusionOk="0" h="21586" w="21597">
                <a:moveTo>
                  <a:pt x="0" y="10977"/>
                </a:moveTo>
                <a:cubicBezTo>
                  <a:pt x="0" y="4516"/>
                  <a:pt x="4799" y="0"/>
                  <a:pt x="11640" y="0"/>
                </a:cubicBezTo>
                <a:lnTo>
                  <a:pt x="12144" y="0"/>
                </a:lnTo>
                <a:cubicBezTo>
                  <a:pt x="16441" y="0"/>
                  <a:pt x="19764" y="1932"/>
                  <a:pt x="21526" y="4726"/>
                </a:cubicBezTo>
                <a:cubicBezTo>
                  <a:pt x="21556" y="4758"/>
                  <a:pt x="21578" y="4796"/>
                  <a:pt x="21589" y="4837"/>
                </a:cubicBezTo>
                <a:cubicBezTo>
                  <a:pt x="21600" y="4878"/>
                  <a:pt x="21600" y="4921"/>
                  <a:pt x="21588" y="4961"/>
                </a:cubicBezTo>
                <a:cubicBezTo>
                  <a:pt x="21577" y="5002"/>
                  <a:pt x="21554" y="5040"/>
                  <a:pt x="21523" y="5071"/>
                </a:cubicBezTo>
                <a:cubicBezTo>
                  <a:pt x="21492" y="5103"/>
                  <a:pt x="21452" y="5127"/>
                  <a:pt x="21408" y="5143"/>
                </a:cubicBezTo>
                <a:lnTo>
                  <a:pt x="18454" y="6437"/>
                </a:lnTo>
                <a:cubicBezTo>
                  <a:pt x="18406" y="6465"/>
                  <a:pt x="18352" y="6483"/>
                  <a:pt x="18296" y="6491"/>
                </a:cubicBezTo>
                <a:cubicBezTo>
                  <a:pt x="18239" y="6500"/>
                  <a:pt x="18182" y="6498"/>
                  <a:pt x="18127" y="6485"/>
                </a:cubicBezTo>
                <a:cubicBezTo>
                  <a:pt x="18071" y="6472"/>
                  <a:pt x="18020" y="6450"/>
                  <a:pt x="17975" y="6418"/>
                </a:cubicBezTo>
                <a:cubicBezTo>
                  <a:pt x="17930" y="6387"/>
                  <a:pt x="17893" y="6348"/>
                  <a:pt x="17866" y="6303"/>
                </a:cubicBezTo>
                <a:cubicBezTo>
                  <a:pt x="16625" y="4401"/>
                  <a:pt x="14763" y="3389"/>
                  <a:pt x="12011" y="3389"/>
                </a:cubicBezTo>
                <a:lnTo>
                  <a:pt x="11508" y="3389"/>
                </a:lnTo>
                <a:cubicBezTo>
                  <a:pt x="7194" y="3389"/>
                  <a:pt x="4225" y="6421"/>
                  <a:pt x="4225" y="10822"/>
                </a:cubicBezTo>
                <a:cubicBezTo>
                  <a:pt x="4225" y="15222"/>
                  <a:pt x="7143" y="18195"/>
                  <a:pt x="11508" y="18195"/>
                </a:cubicBezTo>
                <a:lnTo>
                  <a:pt x="12011" y="18195"/>
                </a:lnTo>
                <a:cubicBezTo>
                  <a:pt x="14830" y="18195"/>
                  <a:pt x="16474" y="17349"/>
                  <a:pt x="17733" y="16055"/>
                </a:cubicBezTo>
                <a:cubicBezTo>
                  <a:pt x="17795" y="15980"/>
                  <a:pt x="17886" y="15929"/>
                  <a:pt x="17988" y="15910"/>
                </a:cubicBezTo>
                <a:cubicBezTo>
                  <a:pt x="18090" y="15891"/>
                  <a:pt x="18197" y="15905"/>
                  <a:pt x="18287" y="15951"/>
                </a:cubicBezTo>
                <a:lnTo>
                  <a:pt x="21324" y="17258"/>
                </a:lnTo>
                <a:cubicBezTo>
                  <a:pt x="21370" y="17276"/>
                  <a:pt x="21411" y="17305"/>
                  <a:pt x="21440" y="17342"/>
                </a:cubicBezTo>
                <a:cubicBezTo>
                  <a:pt x="21470" y="17379"/>
                  <a:pt x="21488" y="17422"/>
                  <a:pt x="21492" y="17466"/>
                </a:cubicBezTo>
                <a:cubicBezTo>
                  <a:pt x="21486" y="17549"/>
                  <a:pt x="21450" y="17627"/>
                  <a:pt x="21390" y="17690"/>
                </a:cubicBezTo>
                <a:cubicBezTo>
                  <a:pt x="19529" y="20100"/>
                  <a:pt x="16173" y="21586"/>
                  <a:pt x="12082" y="21586"/>
                </a:cubicBezTo>
                <a:lnTo>
                  <a:pt x="11578" y="21586"/>
                </a:lnTo>
                <a:cubicBezTo>
                  <a:pt x="4615" y="21600"/>
                  <a:pt x="0" y="17355"/>
                  <a:pt x="0" y="109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2162953" y="9214464"/>
            <a:ext cx="182199" cy="234047"/>
          </a:xfrm>
          <a:custGeom>
            <a:rect b="b" l="l" r="r" t="t"/>
            <a:pathLst>
              <a:path extrusionOk="0" h="21596" w="21594">
                <a:moveTo>
                  <a:pt x="21593" y="18449"/>
                </a:moveTo>
                <a:lnTo>
                  <a:pt x="21593" y="21286"/>
                </a:lnTo>
                <a:cubicBezTo>
                  <a:pt x="21596" y="21327"/>
                  <a:pt x="21588" y="21368"/>
                  <a:pt x="21569" y="21407"/>
                </a:cubicBezTo>
                <a:cubicBezTo>
                  <a:pt x="21550" y="21445"/>
                  <a:pt x="21521" y="21480"/>
                  <a:pt x="21484" y="21509"/>
                </a:cubicBezTo>
                <a:cubicBezTo>
                  <a:pt x="21447" y="21539"/>
                  <a:pt x="21402" y="21561"/>
                  <a:pt x="21353" y="21576"/>
                </a:cubicBezTo>
                <a:cubicBezTo>
                  <a:pt x="21303" y="21591"/>
                  <a:pt x="21251" y="21598"/>
                  <a:pt x="21198" y="21596"/>
                </a:cubicBezTo>
                <a:lnTo>
                  <a:pt x="395" y="21596"/>
                </a:lnTo>
                <a:cubicBezTo>
                  <a:pt x="343" y="21598"/>
                  <a:pt x="290" y="21592"/>
                  <a:pt x="240" y="21577"/>
                </a:cubicBezTo>
                <a:cubicBezTo>
                  <a:pt x="191" y="21562"/>
                  <a:pt x="146" y="21539"/>
                  <a:pt x="108" y="21510"/>
                </a:cubicBezTo>
                <a:cubicBezTo>
                  <a:pt x="71" y="21481"/>
                  <a:pt x="42" y="21446"/>
                  <a:pt x="23" y="21407"/>
                </a:cubicBezTo>
                <a:cubicBezTo>
                  <a:pt x="5" y="21369"/>
                  <a:pt x="-3" y="21327"/>
                  <a:pt x="0" y="21286"/>
                </a:cubicBezTo>
                <a:lnTo>
                  <a:pt x="0" y="310"/>
                </a:lnTo>
                <a:cubicBezTo>
                  <a:pt x="-3" y="269"/>
                  <a:pt x="5" y="228"/>
                  <a:pt x="23" y="189"/>
                </a:cubicBezTo>
                <a:cubicBezTo>
                  <a:pt x="42" y="150"/>
                  <a:pt x="71" y="115"/>
                  <a:pt x="108" y="86"/>
                </a:cubicBezTo>
                <a:cubicBezTo>
                  <a:pt x="146" y="57"/>
                  <a:pt x="191" y="34"/>
                  <a:pt x="240" y="19"/>
                </a:cubicBezTo>
                <a:cubicBezTo>
                  <a:pt x="290" y="4"/>
                  <a:pt x="343" y="-2"/>
                  <a:pt x="395" y="0"/>
                </a:cubicBezTo>
                <a:lnTo>
                  <a:pt x="20839" y="0"/>
                </a:lnTo>
                <a:cubicBezTo>
                  <a:pt x="20892" y="-2"/>
                  <a:pt x="20945" y="4"/>
                  <a:pt x="20995" y="19"/>
                </a:cubicBezTo>
                <a:cubicBezTo>
                  <a:pt x="21044" y="34"/>
                  <a:pt x="21089" y="57"/>
                  <a:pt x="21127" y="86"/>
                </a:cubicBezTo>
                <a:cubicBezTo>
                  <a:pt x="21165" y="115"/>
                  <a:pt x="21194" y="150"/>
                  <a:pt x="21213" y="189"/>
                </a:cubicBezTo>
                <a:cubicBezTo>
                  <a:pt x="21232" y="227"/>
                  <a:pt x="21240" y="269"/>
                  <a:pt x="21237" y="310"/>
                </a:cubicBezTo>
                <a:lnTo>
                  <a:pt x="21237" y="3147"/>
                </a:lnTo>
                <a:cubicBezTo>
                  <a:pt x="21240" y="3188"/>
                  <a:pt x="21232" y="3229"/>
                  <a:pt x="21213" y="3268"/>
                </a:cubicBezTo>
                <a:cubicBezTo>
                  <a:pt x="21194" y="3306"/>
                  <a:pt x="21165" y="3341"/>
                  <a:pt x="21127" y="3370"/>
                </a:cubicBezTo>
                <a:cubicBezTo>
                  <a:pt x="21089" y="3399"/>
                  <a:pt x="21044" y="3422"/>
                  <a:pt x="20995" y="3436"/>
                </a:cubicBezTo>
                <a:cubicBezTo>
                  <a:pt x="20945" y="3451"/>
                  <a:pt x="20892" y="3457"/>
                  <a:pt x="20839" y="3454"/>
                </a:cubicBezTo>
                <a:lnTo>
                  <a:pt x="4713" y="3454"/>
                </a:lnTo>
                <a:lnTo>
                  <a:pt x="4713" y="9067"/>
                </a:lnTo>
                <a:lnTo>
                  <a:pt x="17827" y="9067"/>
                </a:lnTo>
                <a:cubicBezTo>
                  <a:pt x="17881" y="9065"/>
                  <a:pt x="17934" y="9071"/>
                  <a:pt x="17983" y="9086"/>
                </a:cubicBezTo>
                <a:cubicBezTo>
                  <a:pt x="18033" y="9100"/>
                  <a:pt x="18078" y="9123"/>
                  <a:pt x="18115" y="9152"/>
                </a:cubicBezTo>
                <a:cubicBezTo>
                  <a:pt x="18153" y="9182"/>
                  <a:pt x="18182" y="9217"/>
                  <a:pt x="18201" y="9255"/>
                </a:cubicBezTo>
                <a:cubicBezTo>
                  <a:pt x="18220" y="9294"/>
                  <a:pt x="18228" y="9335"/>
                  <a:pt x="18225" y="9377"/>
                </a:cubicBezTo>
                <a:lnTo>
                  <a:pt x="18225" y="12183"/>
                </a:lnTo>
                <a:cubicBezTo>
                  <a:pt x="18228" y="12224"/>
                  <a:pt x="18219" y="12265"/>
                  <a:pt x="18200" y="12303"/>
                </a:cubicBezTo>
                <a:cubicBezTo>
                  <a:pt x="18181" y="12342"/>
                  <a:pt x="18152" y="12377"/>
                  <a:pt x="18114" y="12406"/>
                </a:cubicBezTo>
                <a:cubicBezTo>
                  <a:pt x="18077" y="12435"/>
                  <a:pt x="18032" y="12457"/>
                  <a:pt x="17982" y="12472"/>
                </a:cubicBezTo>
                <a:cubicBezTo>
                  <a:pt x="17933" y="12486"/>
                  <a:pt x="17880" y="12493"/>
                  <a:pt x="17827" y="12490"/>
                </a:cubicBezTo>
                <a:lnTo>
                  <a:pt x="4713" y="12490"/>
                </a:lnTo>
                <a:lnTo>
                  <a:pt x="4713" y="18136"/>
                </a:lnTo>
                <a:lnTo>
                  <a:pt x="21198" y="18136"/>
                </a:lnTo>
                <a:cubicBezTo>
                  <a:pt x="21251" y="18133"/>
                  <a:pt x="21304" y="18140"/>
                  <a:pt x="21354" y="18155"/>
                </a:cubicBezTo>
                <a:cubicBezTo>
                  <a:pt x="21404" y="18170"/>
                  <a:pt x="21449" y="18193"/>
                  <a:pt x="21487" y="18222"/>
                </a:cubicBezTo>
                <a:cubicBezTo>
                  <a:pt x="21524" y="18252"/>
                  <a:pt x="21553" y="18288"/>
                  <a:pt x="21571" y="18327"/>
                </a:cubicBezTo>
                <a:cubicBezTo>
                  <a:pt x="21590" y="18366"/>
                  <a:pt x="21597" y="18408"/>
                  <a:pt x="21593" y="18449"/>
                </a:cubicBezTo>
                <a:cubicBezTo>
                  <a:pt x="21593" y="18449"/>
                  <a:pt x="21593" y="18449"/>
                  <a:pt x="21593" y="184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2446021" y="9214464"/>
            <a:ext cx="205289" cy="234047"/>
          </a:xfrm>
          <a:custGeom>
            <a:rect b="b" l="l" r="r" t="t"/>
            <a:pathLst>
              <a:path extrusionOk="0" h="21596" w="21598">
                <a:moveTo>
                  <a:pt x="17307" y="15352"/>
                </a:moveTo>
                <a:cubicBezTo>
                  <a:pt x="17307" y="13346"/>
                  <a:pt x="15795" y="12437"/>
                  <a:pt x="12471" y="12437"/>
                </a:cubicBezTo>
                <a:lnTo>
                  <a:pt x="4187" y="12437"/>
                </a:lnTo>
                <a:lnTo>
                  <a:pt x="4187" y="18233"/>
                </a:lnTo>
                <a:lnTo>
                  <a:pt x="12471" y="18233"/>
                </a:lnTo>
                <a:cubicBezTo>
                  <a:pt x="15846" y="18233"/>
                  <a:pt x="17307" y="17370"/>
                  <a:pt x="17307" y="15352"/>
                </a:cubicBezTo>
                <a:cubicBezTo>
                  <a:pt x="17307" y="15352"/>
                  <a:pt x="17307" y="15352"/>
                  <a:pt x="17307" y="15352"/>
                </a:cubicBezTo>
                <a:close/>
                <a:moveTo>
                  <a:pt x="11291" y="3371"/>
                </a:moveTo>
                <a:lnTo>
                  <a:pt x="4187" y="3371"/>
                </a:lnTo>
                <a:lnTo>
                  <a:pt x="4187" y="9175"/>
                </a:lnTo>
                <a:lnTo>
                  <a:pt x="11291" y="9175"/>
                </a:lnTo>
                <a:cubicBezTo>
                  <a:pt x="14476" y="9175"/>
                  <a:pt x="15937" y="8265"/>
                  <a:pt x="15937" y="6275"/>
                </a:cubicBezTo>
                <a:cubicBezTo>
                  <a:pt x="15937" y="4285"/>
                  <a:pt x="14476" y="3371"/>
                  <a:pt x="11291" y="3371"/>
                </a:cubicBezTo>
                <a:close/>
                <a:moveTo>
                  <a:pt x="21598" y="15675"/>
                </a:moveTo>
                <a:cubicBezTo>
                  <a:pt x="21598" y="19451"/>
                  <a:pt x="18292" y="21596"/>
                  <a:pt x="12452" y="21596"/>
                </a:cubicBezTo>
                <a:lnTo>
                  <a:pt x="352" y="21596"/>
                </a:lnTo>
                <a:cubicBezTo>
                  <a:pt x="305" y="21598"/>
                  <a:pt x="258" y="21592"/>
                  <a:pt x="214" y="21577"/>
                </a:cubicBezTo>
                <a:cubicBezTo>
                  <a:pt x="170" y="21562"/>
                  <a:pt x="130" y="21539"/>
                  <a:pt x="97" y="21510"/>
                </a:cubicBezTo>
                <a:cubicBezTo>
                  <a:pt x="64" y="21481"/>
                  <a:pt x="38" y="21446"/>
                  <a:pt x="21" y="21407"/>
                </a:cubicBezTo>
                <a:cubicBezTo>
                  <a:pt x="5" y="21369"/>
                  <a:pt x="-2" y="21327"/>
                  <a:pt x="1" y="21286"/>
                </a:cubicBezTo>
                <a:lnTo>
                  <a:pt x="1" y="310"/>
                </a:lnTo>
                <a:cubicBezTo>
                  <a:pt x="-2" y="269"/>
                  <a:pt x="5" y="228"/>
                  <a:pt x="21" y="189"/>
                </a:cubicBezTo>
                <a:cubicBezTo>
                  <a:pt x="38" y="150"/>
                  <a:pt x="64" y="115"/>
                  <a:pt x="97" y="86"/>
                </a:cubicBezTo>
                <a:cubicBezTo>
                  <a:pt x="130" y="57"/>
                  <a:pt x="170" y="34"/>
                  <a:pt x="214" y="19"/>
                </a:cubicBezTo>
                <a:cubicBezTo>
                  <a:pt x="258" y="4"/>
                  <a:pt x="305" y="-2"/>
                  <a:pt x="352" y="0"/>
                </a:cubicBezTo>
                <a:lnTo>
                  <a:pt x="11379" y="0"/>
                </a:lnTo>
                <a:cubicBezTo>
                  <a:pt x="17061" y="0"/>
                  <a:pt x="20155" y="1974"/>
                  <a:pt x="20155" y="5583"/>
                </a:cubicBezTo>
                <a:cubicBezTo>
                  <a:pt x="20155" y="7957"/>
                  <a:pt x="18785" y="9515"/>
                  <a:pt x="16004" y="10238"/>
                </a:cubicBezTo>
                <a:cubicBezTo>
                  <a:pt x="19909" y="10971"/>
                  <a:pt x="21598" y="13022"/>
                  <a:pt x="21598" y="156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12708868" y="9205742"/>
            <a:ext cx="245754" cy="242784"/>
          </a:xfrm>
          <a:custGeom>
            <a:rect b="b" l="l" r="r" t="t"/>
            <a:pathLst>
              <a:path extrusionOk="0" h="21600" w="21600">
                <a:moveTo>
                  <a:pt x="11020" y="18203"/>
                </a:moveTo>
                <a:cubicBezTo>
                  <a:pt x="15238" y="18203"/>
                  <a:pt x="17897" y="15275"/>
                  <a:pt x="17897" y="10800"/>
                </a:cubicBezTo>
                <a:cubicBezTo>
                  <a:pt x="17897" y="6325"/>
                  <a:pt x="15238" y="3397"/>
                  <a:pt x="11020" y="3397"/>
                </a:cubicBezTo>
                <a:lnTo>
                  <a:pt x="10580" y="3397"/>
                </a:lnTo>
                <a:cubicBezTo>
                  <a:pt x="6362" y="3397"/>
                  <a:pt x="3703" y="6325"/>
                  <a:pt x="3703" y="10800"/>
                </a:cubicBezTo>
                <a:cubicBezTo>
                  <a:pt x="3703" y="15275"/>
                  <a:pt x="6362" y="18203"/>
                  <a:pt x="10580" y="18203"/>
                </a:cubicBezTo>
                <a:cubicBezTo>
                  <a:pt x="10580" y="18203"/>
                  <a:pt x="11020" y="18203"/>
                  <a:pt x="11020" y="18203"/>
                </a:cubicBezTo>
                <a:close/>
                <a:moveTo>
                  <a:pt x="0" y="10800"/>
                </a:moveTo>
                <a:cubicBezTo>
                  <a:pt x="0" y="4526"/>
                  <a:pt x="4115" y="0"/>
                  <a:pt x="10580" y="0"/>
                </a:cubicBezTo>
                <a:lnTo>
                  <a:pt x="11020" y="0"/>
                </a:lnTo>
                <a:cubicBezTo>
                  <a:pt x="17485" y="0"/>
                  <a:pt x="21600" y="4516"/>
                  <a:pt x="21600" y="10800"/>
                </a:cubicBezTo>
                <a:cubicBezTo>
                  <a:pt x="21600" y="17084"/>
                  <a:pt x="17485" y="21600"/>
                  <a:pt x="11020" y="21600"/>
                </a:cubicBezTo>
                <a:lnTo>
                  <a:pt x="10580" y="21600"/>
                </a:lnTo>
                <a:cubicBezTo>
                  <a:pt x="4111" y="21600"/>
                  <a:pt x="0" y="17072"/>
                  <a:pt x="0" y="10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3032374" y="9205742"/>
            <a:ext cx="245754" cy="242784"/>
          </a:xfrm>
          <a:custGeom>
            <a:rect b="b" l="l" r="r" t="t"/>
            <a:pathLst>
              <a:path extrusionOk="0" h="21600" w="21600">
                <a:moveTo>
                  <a:pt x="11020" y="18203"/>
                </a:moveTo>
                <a:cubicBezTo>
                  <a:pt x="15238" y="18203"/>
                  <a:pt x="17897" y="15275"/>
                  <a:pt x="17897" y="10800"/>
                </a:cubicBezTo>
                <a:cubicBezTo>
                  <a:pt x="17897" y="6325"/>
                  <a:pt x="15238" y="3397"/>
                  <a:pt x="11020" y="3397"/>
                </a:cubicBezTo>
                <a:lnTo>
                  <a:pt x="10580" y="3397"/>
                </a:lnTo>
                <a:cubicBezTo>
                  <a:pt x="6362" y="3397"/>
                  <a:pt x="3703" y="6325"/>
                  <a:pt x="3703" y="10800"/>
                </a:cubicBezTo>
                <a:cubicBezTo>
                  <a:pt x="3703" y="15275"/>
                  <a:pt x="6362" y="18203"/>
                  <a:pt x="10580" y="18203"/>
                </a:cubicBezTo>
                <a:cubicBezTo>
                  <a:pt x="10580" y="18203"/>
                  <a:pt x="11020" y="18203"/>
                  <a:pt x="11020" y="18203"/>
                </a:cubicBezTo>
                <a:close/>
                <a:moveTo>
                  <a:pt x="0" y="10800"/>
                </a:moveTo>
                <a:cubicBezTo>
                  <a:pt x="0" y="4526"/>
                  <a:pt x="4115" y="0"/>
                  <a:pt x="10580" y="0"/>
                </a:cubicBezTo>
                <a:lnTo>
                  <a:pt x="11020" y="0"/>
                </a:lnTo>
                <a:cubicBezTo>
                  <a:pt x="17485" y="0"/>
                  <a:pt x="21600" y="4516"/>
                  <a:pt x="21600" y="10800"/>
                </a:cubicBezTo>
                <a:cubicBezTo>
                  <a:pt x="21600" y="17084"/>
                  <a:pt x="17485" y="21600"/>
                  <a:pt x="11020" y="21600"/>
                </a:cubicBezTo>
                <a:lnTo>
                  <a:pt x="10580" y="21600"/>
                </a:lnTo>
                <a:cubicBezTo>
                  <a:pt x="4115" y="21600"/>
                  <a:pt x="0" y="17072"/>
                  <a:pt x="0" y="10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3355879" y="9214436"/>
            <a:ext cx="207425" cy="234100"/>
          </a:xfrm>
          <a:custGeom>
            <a:rect b="b" l="l" r="r" t="t"/>
            <a:pathLst>
              <a:path extrusionOk="0" h="21591" w="21506">
                <a:moveTo>
                  <a:pt x="21219" y="21589"/>
                </a:moveTo>
                <a:lnTo>
                  <a:pt x="16745" y="21589"/>
                </a:lnTo>
                <a:cubicBezTo>
                  <a:pt x="16625" y="21598"/>
                  <a:pt x="16508" y="21578"/>
                  <a:pt x="16401" y="21532"/>
                </a:cubicBezTo>
                <a:cubicBezTo>
                  <a:pt x="16294" y="21486"/>
                  <a:pt x="16202" y="21415"/>
                  <a:pt x="16137" y="21326"/>
                </a:cubicBezTo>
                <a:cubicBezTo>
                  <a:pt x="13062" y="18122"/>
                  <a:pt x="9720" y="15128"/>
                  <a:pt x="6139" y="12369"/>
                </a:cubicBezTo>
                <a:lnTo>
                  <a:pt x="4129" y="12369"/>
                </a:lnTo>
                <a:lnTo>
                  <a:pt x="4129" y="21278"/>
                </a:lnTo>
                <a:cubicBezTo>
                  <a:pt x="4131" y="21319"/>
                  <a:pt x="4125" y="21360"/>
                  <a:pt x="4108" y="21399"/>
                </a:cubicBezTo>
                <a:cubicBezTo>
                  <a:pt x="4091" y="21437"/>
                  <a:pt x="4066" y="21472"/>
                  <a:pt x="4033" y="21502"/>
                </a:cubicBezTo>
                <a:cubicBezTo>
                  <a:pt x="3999" y="21531"/>
                  <a:pt x="3959" y="21554"/>
                  <a:pt x="3917" y="21568"/>
                </a:cubicBezTo>
                <a:cubicBezTo>
                  <a:pt x="3873" y="21583"/>
                  <a:pt x="3827" y="21589"/>
                  <a:pt x="3781" y="21587"/>
                </a:cubicBezTo>
                <a:lnTo>
                  <a:pt x="347" y="21587"/>
                </a:lnTo>
                <a:cubicBezTo>
                  <a:pt x="301" y="21589"/>
                  <a:pt x="255" y="21583"/>
                  <a:pt x="211" y="21568"/>
                </a:cubicBezTo>
                <a:cubicBezTo>
                  <a:pt x="167" y="21554"/>
                  <a:pt x="127" y="21531"/>
                  <a:pt x="95" y="21502"/>
                </a:cubicBezTo>
                <a:cubicBezTo>
                  <a:pt x="63" y="21472"/>
                  <a:pt x="37" y="21437"/>
                  <a:pt x="21" y="21399"/>
                </a:cubicBezTo>
                <a:cubicBezTo>
                  <a:pt x="5" y="21360"/>
                  <a:pt x="-2" y="21319"/>
                  <a:pt x="1" y="21278"/>
                </a:cubicBezTo>
                <a:lnTo>
                  <a:pt x="1" y="310"/>
                </a:lnTo>
                <a:cubicBezTo>
                  <a:pt x="-2" y="269"/>
                  <a:pt x="5" y="227"/>
                  <a:pt x="21" y="189"/>
                </a:cubicBezTo>
                <a:cubicBezTo>
                  <a:pt x="37" y="150"/>
                  <a:pt x="63" y="115"/>
                  <a:pt x="95" y="86"/>
                </a:cubicBezTo>
                <a:cubicBezTo>
                  <a:pt x="127" y="57"/>
                  <a:pt x="167" y="34"/>
                  <a:pt x="211" y="19"/>
                </a:cubicBezTo>
                <a:cubicBezTo>
                  <a:pt x="255" y="4"/>
                  <a:pt x="301" y="-2"/>
                  <a:pt x="347" y="0"/>
                </a:cubicBezTo>
                <a:lnTo>
                  <a:pt x="3781" y="0"/>
                </a:lnTo>
                <a:cubicBezTo>
                  <a:pt x="3827" y="-2"/>
                  <a:pt x="3873" y="4"/>
                  <a:pt x="3917" y="19"/>
                </a:cubicBezTo>
                <a:cubicBezTo>
                  <a:pt x="3959" y="34"/>
                  <a:pt x="3999" y="57"/>
                  <a:pt x="4033" y="86"/>
                </a:cubicBezTo>
                <a:cubicBezTo>
                  <a:pt x="4066" y="115"/>
                  <a:pt x="4091" y="150"/>
                  <a:pt x="4108" y="189"/>
                </a:cubicBezTo>
                <a:cubicBezTo>
                  <a:pt x="4125" y="227"/>
                  <a:pt x="4131" y="269"/>
                  <a:pt x="4129" y="310"/>
                </a:cubicBezTo>
                <a:lnTo>
                  <a:pt x="4129" y="8825"/>
                </a:lnTo>
                <a:lnTo>
                  <a:pt x="6169" y="8825"/>
                </a:lnTo>
                <a:cubicBezTo>
                  <a:pt x="9464" y="6208"/>
                  <a:pt x="12491" y="3335"/>
                  <a:pt x="15215" y="241"/>
                </a:cubicBezTo>
                <a:cubicBezTo>
                  <a:pt x="15269" y="163"/>
                  <a:pt x="15347" y="101"/>
                  <a:pt x="15439" y="60"/>
                </a:cubicBezTo>
                <a:cubicBezTo>
                  <a:pt x="15529" y="19"/>
                  <a:pt x="15632" y="1"/>
                  <a:pt x="15734" y="9"/>
                </a:cubicBezTo>
                <a:lnTo>
                  <a:pt x="19965" y="9"/>
                </a:lnTo>
                <a:cubicBezTo>
                  <a:pt x="20170" y="9"/>
                  <a:pt x="20277" y="102"/>
                  <a:pt x="20277" y="224"/>
                </a:cubicBezTo>
                <a:cubicBezTo>
                  <a:pt x="20269" y="312"/>
                  <a:pt x="20225" y="394"/>
                  <a:pt x="20156" y="456"/>
                </a:cubicBezTo>
                <a:cubicBezTo>
                  <a:pt x="16892" y="4079"/>
                  <a:pt x="13267" y="7432"/>
                  <a:pt x="9322" y="10474"/>
                </a:cubicBezTo>
                <a:cubicBezTo>
                  <a:pt x="13672" y="13751"/>
                  <a:pt x="17711" y="17338"/>
                  <a:pt x="21403" y="21200"/>
                </a:cubicBezTo>
                <a:cubicBezTo>
                  <a:pt x="21598" y="21402"/>
                  <a:pt x="21506" y="21589"/>
                  <a:pt x="21219" y="215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58"/>
              <a:buFont typeface="Gill Sans"/>
              <a:buNone/>
            </a:pPr>
            <a:r>
              <a:t/>
            </a:r>
            <a:endParaRPr i="0" sz="6258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chedule">
  <p:cSld name="CUSTOM_3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1pPr>
            <a:lvl2pPr lvl="1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465600" y="160972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873918" y="1609725"/>
            <a:ext cx="37440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3" type="body"/>
          </p:nvPr>
        </p:nvSpPr>
        <p:spPr>
          <a:xfrm>
            <a:off x="12240000" y="160972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4" type="body"/>
          </p:nvPr>
        </p:nvSpPr>
        <p:spPr>
          <a:xfrm>
            <a:off x="6465600" y="352595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5" type="body"/>
          </p:nvPr>
        </p:nvSpPr>
        <p:spPr>
          <a:xfrm>
            <a:off x="12240000" y="352595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6" type="body"/>
          </p:nvPr>
        </p:nvSpPr>
        <p:spPr>
          <a:xfrm>
            <a:off x="6465600" y="544217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7" type="body"/>
          </p:nvPr>
        </p:nvSpPr>
        <p:spPr>
          <a:xfrm>
            <a:off x="12240000" y="5442175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8" type="body"/>
          </p:nvPr>
        </p:nvSpPr>
        <p:spPr>
          <a:xfrm>
            <a:off x="6465600" y="735840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9" type="body"/>
          </p:nvPr>
        </p:nvSpPr>
        <p:spPr>
          <a:xfrm>
            <a:off x="12240000" y="7358400"/>
            <a:ext cx="4320000" cy="15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indent="-381000" lvl="2" marL="1371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indent="-381000" lvl="3" marL="1828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indent="-381000" lvl="4" marL="2286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indent="-381000" lvl="5" marL="27432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indent="-381000" lvl="6" marL="32004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indent="-381000" lvl="7" marL="36576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indent="-381000" lvl="8" marL="41148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3" type="subTitle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0" name="Google Shape;160;p21"/>
          <p:cNvSpPr txBox="1"/>
          <p:nvPr>
            <p:ph idx="14" type="subTitle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+ Media">
  <p:cSld name="Title + Phone - v1.4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828000" y="5360400"/>
            <a:ext cx="8208000" cy="41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+ Media">
  <p:cSld name="Title + Phone - v1.4_1_1_1_6_1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828000" y="5360400"/>
            <a:ext cx="8208000" cy="41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+ Description">
  <p:cSld name="Title + Phone - v1.4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828000" y="5407200"/>
            <a:ext cx="9142800" cy="40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  <a:defRPr>
                <a:solidFill>
                  <a:schemeClr val="dk2"/>
                </a:solidFill>
              </a:defRPr>
            </a:lvl1pPr>
            <a:lvl2pPr indent="-381000" lvl="1" marL="9144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  <a:defRPr>
                <a:solidFill>
                  <a:schemeClr val="dk2"/>
                </a:solidFill>
              </a:defRPr>
            </a:lvl2pPr>
            <a:lvl3pPr indent="-368300" lvl="2" marL="13716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200"/>
              <a:buChar char="‣"/>
              <a:defRPr>
                <a:solidFill>
                  <a:schemeClr val="dk2"/>
                </a:solidFill>
              </a:defRPr>
            </a:lvl3pPr>
            <a:lvl4pPr indent="-355600" lvl="3" marL="18288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000"/>
              <a:buChar char="๏"/>
              <a:defRPr>
                <a:solidFill>
                  <a:schemeClr val="dk2"/>
                </a:solidFill>
              </a:defRPr>
            </a:lvl4pPr>
            <a:lvl5pPr indent="-342900" lvl="4" marL="22860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8pPr>
            <a:lvl9pPr indent="-292100" lvl="8" marL="41148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+ Description">
  <p:cSld name="Title + Phone - v1.4_1_1_1_1_5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828000" y="5407200"/>
            <a:ext cx="9142800" cy="40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•"/>
              <a:defRPr>
                <a:solidFill>
                  <a:schemeClr val="accent1"/>
                </a:solidFill>
              </a:defRPr>
            </a:lvl1pPr>
            <a:lvl2pPr indent="-381000" lvl="1" marL="9144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  <a:defRPr>
                <a:solidFill>
                  <a:schemeClr val="accent1"/>
                </a:solidFill>
              </a:defRPr>
            </a:lvl2pPr>
            <a:lvl3pPr indent="-368300" lvl="2" marL="13716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‣"/>
              <a:defRPr>
                <a:solidFill>
                  <a:schemeClr val="accent1"/>
                </a:solidFill>
              </a:defRPr>
            </a:lvl3pPr>
            <a:lvl4pPr indent="-355600" lvl="3" marL="18288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๏"/>
              <a:defRPr>
                <a:solidFill>
                  <a:schemeClr val="accent1"/>
                </a:solidFill>
              </a:defRPr>
            </a:lvl4pPr>
            <a:lvl5pPr indent="-342900" lvl="4" marL="22860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accent1"/>
                </a:solidFill>
              </a:defRPr>
            </a:lvl5pPr>
            <a:lvl6pPr indent="-330200" lvl="5" marL="27432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8pPr>
            <a:lvl9pPr indent="-292100" lvl="8" marL="41148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hree Columns">
  <p:cSld name="Bullets + Sub Light - v1.4_1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63175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2" type="subTitle"/>
          </p:nvPr>
        </p:nvSpPr>
        <p:spPr>
          <a:xfrm>
            <a:off x="6860550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12957875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4" type="body"/>
          </p:nvPr>
        </p:nvSpPr>
        <p:spPr>
          <a:xfrm>
            <a:off x="763175" y="3991425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5" type="body"/>
          </p:nvPr>
        </p:nvSpPr>
        <p:spPr>
          <a:xfrm>
            <a:off x="6860550" y="3991550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6" type="body"/>
          </p:nvPr>
        </p:nvSpPr>
        <p:spPr>
          <a:xfrm>
            <a:off x="12957875" y="3991550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hree Columns">
  <p:cSld name="Bullets + Sub Light - v1.4_1_2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63175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6860550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3" type="subTitle"/>
          </p:nvPr>
        </p:nvSpPr>
        <p:spPr>
          <a:xfrm>
            <a:off x="12957875" y="3047825"/>
            <a:ext cx="4566900" cy="76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4" type="body"/>
          </p:nvPr>
        </p:nvSpPr>
        <p:spPr>
          <a:xfrm>
            <a:off x="763175" y="3991425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5" type="body"/>
          </p:nvPr>
        </p:nvSpPr>
        <p:spPr>
          <a:xfrm>
            <a:off x="6860550" y="3991550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6" type="body"/>
          </p:nvPr>
        </p:nvSpPr>
        <p:spPr>
          <a:xfrm>
            <a:off x="12957875" y="3991550"/>
            <a:ext cx="4566900" cy="51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79400" lvl="6" marL="3200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hree Points">
  <p:cSld name="Quote - v1.4_1_2_1_1_1_1_1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subTitle"/>
          </p:nvPr>
        </p:nvSpPr>
        <p:spPr>
          <a:xfrm>
            <a:off x="19138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2" type="subTitle"/>
          </p:nvPr>
        </p:nvSpPr>
        <p:spPr>
          <a:xfrm>
            <a:off x="72454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3" type="subTitle"/>
          </p:nvPr>
        </p:nvSpPr>
        <p:spPr>
          <a:xfrm>
            <a:off x="125770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19138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5" type="body"/>
          </p:nvPr>
        </p:nvSpPr>
        <p:spPr>
          <a:xfrm>
            <a:off x="72454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6" type="body"/>
          </p:nvPr>
        </p:nvSpPr>
        <p:spPr>
          <a:xfrm>
            <a:off x="125770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Three Points">
  <p:cSld name="Quote - v1.4_1_2_1_1_1_1_1_1_4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19138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2" type="subTitle"/>
          </p:nvPr>
        </p:nvSpPr>
        <p:spPr>
          <a:xfrm>
            <a:off x="72454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3" type="subTitle"/>
          </p:nvPr>
        </p:nvSpPr>
        <p:spPr>
          <a:xfrm>
            <a:off x="12577050" y="6093675"/>
            <a:ext cx="3797100" cy="76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4" type="body"/>
          </p:nvPr>
        </p:nvSpPr>
        <p:spPr>
          <a:xfrm>
            <a:off x="19138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5" type="body"/>
          </p:nvPr>
        </p:nvSpPr>
        <p:spPr>
          <a:xfrm>
            <a:off x="72454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6" type="body"/>
          </p:nvPr>
        </p:nvSpPr>
        <p:spPr>
          <a:xfrm>
            <a:off x="12577050" y="7047450"/>
            <a:ext cx="3797100" cy="24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55600" lvl="1" marL="914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04800" lvl="5" marL="27432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292100" lvl="6" marL="32004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79400" lvl="7" marL="36576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ctr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Main Point">
  <p:cSld name="Quote - v1.4_1_1_1_2_3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2293100" y="2858400"/>
            <a:ext cx="13701600" cy="45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2" type="title"/>
          </p:nvPr>
        </p:nvSpPr>
        <p:spPr>
          <a:xfrm>
            <a:off x="2293050" y="2102400"/>
            <a:ext cx="13701900" cy="38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Mission">
  <p:cSld name="Quote - v1.4_1_1_1_2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828000" y="3279600"/>
            <a:ext cx="16632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8439707" y="2577379"/>
            <a:ext cx="1624585" cy="178543"/>
            <a:chOff x="12878187" y="9205747"/>
            <a:chExt cx="2209118" cy="242784"/>
          </a:xfrm>
        </p:grpSpPr>
        <p:sp>
          <p:nvSpPr>
            <p:cNvPr id="40" name="Google Shape;40;p4"/>
            <p:cNvSpPr/>
            <p:nvPr/>
          </p:nvSpPr>
          <p:spPr>
            <a:xfrm>
              <a:off x="12878187" y="9214484"/>
              <a:ext cx="175235" cy="234047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3100599" y="9214485"/>
              <a:ext cx="232039" cy="234046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383665" y="9205904"/>
              <a:ext cx="215160" cy="242627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686953" y="9214484"/>
              <a:ext cx="182199" cy="234047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3970021" y="9214484"/>
              <a:ext cx="205289" cy="234047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232868" y="9205747"/>
              <a:ext cx="245754" cy="242784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4556374" y="9205747"/>
              <a:ext cx="245754" cy="242784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4879879" y="9214430"/>
              <a:ext cx="207425" cy="23410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Main Point">
  <p:cSld name="Quote - v1.4_1_1_1_2_3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2293100" y="2858400"/>
            <a:ext cx="13701600" cy="45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2" type="title"/>
          </p:nvPr>
        </p:nvSpPr>
        <p:spPr>
          <a:xfrm>
            <a:off x="2293050" y="2102400"/>
            <a:ext cx="13701900" cy="38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Big Stat">
  <p:cSld name="Quote - v1.4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828000" y="828000"/>
            <a:ext cx="110160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/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828000" y="5698800"/>
            <a:ext cx="110160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2" type="subTitle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Big Stat">
  <p:cSld name="Quote - v1.4_1_3_1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828000" y="828000"/>
            <a:ext cx="110160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828000" y="5698800"/>
            <a:ext cx="110160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idx="2" type="subTitle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Stat Comparison">
  <p:cSld name="Quote - v1.4_1_2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r>
              <a:t/>
            </a:r>
            <a:endParaRPr b="0" baseline="-25000" i="0" sz="3000" u="none" cap="none" strike="noStrike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None/>
              <a:defRPr sz="14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/>
        </p:txBody>
      </p:sp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2" type="subTitle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3" type="title"/>
          </p:nvPr>
        </p:nvSpPr>
        <p:spPr>
          <a:xfrm>
            <a:off x="993195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4" type="subTitle"/>
          </p:nvPr>
        </p:nvSpPr>
        <p:spPr>
          <a:xfrm>
            <a:off x="993195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5" type="subTitle"/>
          </p:nvPr>
        </p:nvSpPr>
        <p:spPr>
          <a:xfrm>
            <a:off x="993195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Stat Comparison">
  <p:cSld name="Quote - v1.4_1_2_1_2_2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r>
              <a:t/>
            </a:r>
            <a:endParaRPr b="0" baseline="-25000" i="0" sz="3000" u="none" cap="none" strike="noStrike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1" type="subTitle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2" type="subTitle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3" type="title"/>
          </p:nvPr>
        </p:nvSpPr>
        <p:spPr>
          <a:xfrm>
            <a:off x="993195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None/>
              <a:defRPr sz="14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4" type="subTitle"/>
          </p:nvPr>
        </p:nvSpPr>
        <p:spPr>
          <a:xfrm>
            <a:off x="993195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51" name="Google Shape;251;p35"/>
          <p:cNvSpPr txBox="1"/>
          <p:nvPr>
            <p:ph idx="5" type="subTitle"/>
          </p:nvPr>
        </p:nvSpPr>
        <p:spPr>
          <a:xfrm>
            <a:off x="993195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Three Stats">
  <p:cSld name="Quote - v1.4_1_2_1_1_2_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1534350" y="4002775"/>
            <a:ext cx="37956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None/>
              <a:defRPr sz="9800">
                <a:solidFill>
                  <a:schemeClr val="dk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1534350" y="5722725"/>
            <a:ext cx="37956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6" name="Google Shape;256;p36"/>
          <p:cNvSpPr txBox="1"/>
          <p:nvPr>
            <p:ph idx="2" type="title"/>
          </p:nvPr>
        </p:nvSpPr>
        <p:spPr>
          <a:xfrm>
            <a:off x="7245450" y="4002700"/>
            <a:ext cx="37974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None/>
              <a:defRPr sz="9800">
                <a:solidFill>
                  <a:schemeClr val="dk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57" name="Google Shape;257;p36"/>
          <p:cNvSpPr txBox="1"/>
          <p:nvPr>
            <p:ph idx="3" type="subTitle"/>
          </p:nvPr>
        </p:nvSpPr>
        <p:spPr>
          <a:xfrm>
            <a:off x="7245450" y="5722800"/>
            <a:ext cx="37974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>
            <p:ph idx="4" type="title"/>
          </p:nvPr>
        </p:nvSpPr>
        <p:spPr>
          <a:xfrm>
            <a:off x="12958350" y="4002750"/>
            <a:ext cx="38025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None/>
              <a:defRPr sz="9800">
                <a:solidFill>
                  <a:schemeClr val="dk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Montserrat SemiBold"/>
              <a:buNone/>
              <a:defRPr b="0" sz="9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59" name="Google Shape;259;p36"/>
          <p:cNvSpPr txBox="1"/>
          <p:nvPr>
            <p:ph idx="5" type="subTitle"/>
          </p:nvPr>
        </p:nvSpPr>
        <p:spPr>
          <a:xfrm>
            <a:off x="12958350" y="5722800"/>
            <a:ext cx="38025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0" name="Google Shape;260;p36"/>
          <p:cNvSpPr txBox="1"/>
          <p:nvPr>
            <p:ph idx="6"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1" name="Google Shape;261;p36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62" name="Google Shape;262;p36"/>
          <p:cNvSpPr txBox="1"/>
          <p:nvPr>
            <p:ph idx="8" type="subTitle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Three Stats">
  <p:cSld name="Quote - v1.4_1_2_1_1_2_1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1534350" y="4002775"/>
            <a:ext cx="37956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66" name="Google Shape;266;p37"/>
          <p:cNvSpPr txBox="1"/>
          <p:nvPr>
            <p:ph idx="1" type="subTitle"/>
          </p:nvPr>
        </p:nvSpPr>
        <p:spPr>
          <a:xfrm>
            <a:off x="1534350" y="5722725"/>
            <a:ext cx="37956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idx="2" type="title"/>
          </p:nvPr>
        </p:nvSpPr>
        <p:spPr>
          <a:xfrm>
            <a:off x="7245450" y="4002700"/>
            <a:ext cx="37974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68" name="Google Shape;268;p37"/>
          <p:cNvSpPr txBox="1"/>
          <p:nvPr>
            <p:ph idx="3" type="subTitle"/>
          </p:nvPr>
        </p:nvSpPr>
        <p:spPr>
          <a:xfrm>
            <a:off x="7245450" y="5722800"/>
            <a:ext cx="37974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4" type="title"/>
          </p:nvPr>
        </p:nvSpPr>
        <p:spPr>
          <a:xfrm>
            <a:off x="12958350" y="4002750"/>
            <a:ext cx="38025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b="0" sz="9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idx="5" type="subTitle"/>
          </p:nvPr>
        </p:nvSpPr>
        <p:spPr>
          <a:xfrm>
            <a:off x="12958350" y="5722800"/>
            <a:ext cx="38025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6" type="subTitle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37"/>
          <p:cNvSpPr txBox="1"/>
          <p:nvPr>
            <p:ph idx="7"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8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Stat + Media">
  <p:cSld name="Title + Phone - v1.4_1_1_1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/>
        </p:txBody>
      </p:sp>
      <p:sp>
        <p:nvSpPr>
          <p:cNvPr id="277" name="Google Shape;277;p38"/>
          <p:cNvSpPr txBox="1"/>
          <p:nvPr>
            <p:ph idx="1" type="subTitle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8" name="Google Shape;278;p38"/>
          <p:cNvSpPr txBox="1"/>
          <p:nvPr>
            <p:ph idx="2" type="subTitle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Stat + Media 1">
  <p:cSld name="Title + Phone - v1.4_1_1_1_3_4_1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1" type="subTitle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3" name="Google Shape;283;p39"/>
          <p:cNvSpPr txBox="1"/>
          <p:nvPr>
            <p:ph idx="2" type="subTitle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Left Title">
  <p:cSld name="Agenda - v1.4_2_1_1_1_1_1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828000" y="3812325"/>
            <a:ext cx="5378400" cy="266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Mission">
  <p:cSld name="Quote - v1.4_1_1_1_2_4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828000" y="3279600"/>
            <a:ext cx="16632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8439707" y="2577379"/>
            <a:ext cx="1624585" cy="178543"/>
            <a:chOff x="12878187" y="9205747"/>
            <a:chExt cx="2209118" cy="242784"/>
          </a:xfrm>
        </p:grpSpPr>
        <p:sp>
          <p:nvSpPr>
            <p:cNvPr id="52" name="Google Shape;52;p5"/>
            <p:cNvSpPr/>
            <p:nvPr/>
          </p:nvSpPr>
          <p:spPr>
            <a:xfrm>
              <a:off x="12878187" y="9214484"/>
              <a:ext cx="175235" cy="234047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3100599" y="9214485"/>
              <a:ext cx="232039" cy="234046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383665" y="9205904"/>
              <a:ext cx="215160" cy="242627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86953" y="9214484"/>
              <a:ext cx="182199" cy="234047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970021" y="9214484"/>
              <a:ext cx="205289" cy="234047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4232868" y="9205747"/>
              <a:ext cx="245754" cy="242784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4556374" y="9205747"/>
              <a:ext cx="245754" cy="242784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4879879" y="9214430"/>
              <a:ext cx="207425" cy="23410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Left Title">
  <p:cSld name="Agenda - v1.4_2_1_1_1_1_1_1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828000" y="3812325"/>
            <a:ext cx="5378400" cy="266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End Card">
  <p:cSld name="Logo - v1.4_1_2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42"/>
          <p:cNvGrpSpPr/>
          <p:nvPr/>
        </p:nvGrpSpPr>
        <p:grpSpPr>
          <a:xfrm>
            <a:off x="863976" y="4902575"/>
            <a:ext cx="9053305" cy="481858"/>
            <a:chOff x="4617351" y="4902575"/>
            <a:chExt cx="9053305" cy="481858"/>
          </a:xfrm>
        </p:grpSpPr>
        <p:sp>
          <p:nvSpPr>
            <p:cNvPr id="293" name="Google Shape;293;p42"/>
            <p:cNvSpPr/>
            <p:nvPr/>
          </p:nvSpPr>
          <p:spPr>
            <a:xfrm>
              <a:off x="4617351" y="4919884"/>
              <a:ext cx="347771" cy="464530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5058756" y="4919902"/>
              <a:ext cx="460529" cy="464531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5620536" y="4902855"/>
              <a:ext cx="426973" cy="481530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6222450" y="4919884"/>
              <a:ext cx="361646" cy="464530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6784234" y="4919884"/>
              <a:ext cx="407392" cy="464530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7305886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7947925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8589962" y="4919827"/>
              <a:ext cx="411625" cy="46453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9472765" y="4957498"/>
              <a:ext cx="51246" cy="42692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9673405" y="5056268"/>
              <a:ext cx="276264" cy="328104"/>
            </a:xfrm>
            <a:custGeom>
              <a:rect b="b" l="l" r="r" t="t"/>
              <a:pathLst>
                <a:path extrusionOk="0" h="21600" w="21600">
                  <a:moveTo>
                    <a:pt x="21600" y="7628"/>
                  </a:moveTo>
                  <a:lnTo>
                    <a:pt x="21600" y="21600"/>
                  </a:lnTo>
                  <a:lnTo>
                    <a:pt x="17786" y="21600"/>
                  </a:lnTo>
                  <a:lnTo>
                    <a:pt x="17786" y="7708"/>
                  </a:lnTo>
                  <a:cubicBezTo>
                    <a:pt x="17786" y="4659"/>
                    <a:pt x="16021" y="2892"/>
                    <a:pt x="12396" y="2892"/>
                  </a:cubicBezTo>
                  <a:cubicBezTo>
                    <a:pt x="6961" y="2892"/>
                    <a:pt x="3814" y="5781"/>
                    <a:pt x="3814" y="11402"/>
                  </a:cubicBezTo>
                  <a:lnTo>
                    <a:pt x="3814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3431" y="402"/>
                  </a:lnTo>
                  <a:lnTo>
                    <a:pt x="4577" y="3173"/>
                  </a:lnTo>
                  <a:cubicBezTo>
                    <a:pt x="6054" y="1566"/>
                    <a:pt x="9106" y="0"/>
                    <a:pt x="13018" y="0"/>
                  </a:cubicBezTo>
                  <a:cubicBezTo>
                    <a:pt x="19455" y="0"/>
                    <a:pt x="21600" y="2892"/>
                    <a:pt x="21600" y="7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9994424" y="4945304"/>
              <a:ext cx="167076" cy="439128"/>
            </a:xfrm>
            <a:custGeom>
              <a:rect b="b" l="l" r="r" t="t"/>
              <a:pathLst>
                <a:path extrusionOk="0" h="21600" w="21600">
                  <a:moveTo>
                    <a:pt x="7173" y="7921"/>
                  </a:moveTo>
                  <a:lnTo>
                    <a:pt x="0" y="7921"/>
                  </a:lnTo>
                  <a:lnTo>
                    <a:pt x="0" y="5760"/>
                  </a:lnTo>
                  <a:lnTo>
                    <a:pt x="7173" y="5760"/>
                  </a:lnTo>
                  <a:lnTo>
                    <a:pt x="7173" y="4141"/>
                  </a:lnTo>
                  <a:cubicBezTo>
                    <a:pt x="7173" y="1320"/>
                    <a:pt x="11666" y="0"/>
                    <a:pt x="17026" y="0"/>
                  </a:cubicBezTo>
                  <a:cubicBezTo>
                    <a:pt x="19234" y="0"/>
                    <a:pt x="20339" y="91"/>
                    <a:pt x="21600" y="270"/>
                  </a:cubicBezTo>
                  <a:lnTo>
                    <a:pt x="21600" y="2431"/>
                  </a:lnTo>
                  <a:cubicBezTo>
                    <a:pt x="20653" y="2280"/>
                    <a:pt x="19548" y="2161"/>
                    <a:pt x="18368" y="2161"/>
                  </a:cubicBezTo>
                  <a:cubicBezTo>
                    <a:pt x="14584" y="2161"/>
                    <a:pt x="13480" y="2940"/>
                    <a:pt x="13480" y="4411"/>
                  </a:cubicBezTo>
                  <a:lnTo>
                    <a:pt x="13480" y="5760"/>
                  </a:lnTo>
                  <a:lnTo>
                    <a:pt x="21600" y="5760"/>
                  </a:lnTo>
                  <a:lnTo>
                    <a:pt x="21600" y="7921"/>
                  </a:lnTo>
                  <a:lnTo>
                    <a:pt x="13480" y="7921"/>
                  </a:lnTo>
                  <a:lnTo>
                    <a:pt x="13480" y="21600"/>
                  </a:lnTo>
                  <a:lnTo>
                    <a:pt x="7173" y="21600"/>
                  </a:lnTo>
                  <a:cubicBezTo>
                    <a:pt x="7173" y="21600"/>
                    <a:pt x="7173" y="7921"/>
                    <a:pt x="7173" y="7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10275316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9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10475953" y="5050155"/>
              <a:ext cx="309204" cy="334260"/>
            </a:xfrm>
            <a:custGeom>
              <a:rect b="b" l="l" r="r" t="t"/>
              <a:pathLst>
                <a:path extrusionOk="0" h="21600" w="21600">
                  <a:moveTo>
                    <a:pt x="18405" y="10761"/>
                  </a:moveTo>
                  <a:cubicBezTo>
                    <a:pt x="18405" y="6268"/>
                    <a:pt x="15465" y="2839"/>
                    <a:pt x="10907" y="2839"/>
                  </a:cubicBezTo>
                  <a:cubicBezTo>
                    <a:pt x="6349" y="2839"/>
                    <a:pt x="3408" y="6268"/>
                    <a:pt x="3408" y="10761"/>
                  </a:cubicBezTo>
                  <a:cubicBezTo>
                    <a:pt x="3408" y="15253"/>
                    <a:pt x="6305" y="18761"/>
                    <a:pt x="10907" y="18761"/>
                  </a:cubicBezTo>
                  <a:cubicBezTo>
                    <a:pt x="15509" y="18761"/>
                    <a:pt x="18405" y="15253"/>
                    <a:pt x="18405" y="10761"/>
                  </a:cubicBezTo>
                  <a:close/>
                  <a:moveTo>
                    <a:pt x="21600" y="395"/>
                  </a:moveTo>
                  <a:lnTo>
                    <a:pt x="21600" y="21205"/>
                  </a:lnTo>
                  <a:lnTo>
                    <a:pt x="18534" y="21205"/>
                  </a:lnTo>
                  <a:lnTo>
                    <a:pt x="17639" y="18683"/>
                  </a:lnTo>
                  <a:cubicBezTo>
                    <a:pt x="16275" y="20298"/>
                    <a:pt x="13803" y="21600"/>
                    <a:pt x="10948" y="21600"/>
                  </a:cubicBezTo>
                  <a:cubicBezTo>
                    <a:pt x="4090" y="21600"/>
                    <a:pt x="0" y="17067"/>
                    <a:pt x="0" y="10720"/>
                  </a:cubicBezTo>
                  <a:cubicBezTo>
                    <a:pt x="0" y="4376"/>
                    <a:pt x="4219" y="0"/>
                    <a:pt x="10948" y="0"/>
                  </a:cubicBezTo>
                  <a:cubicBezTo>
                    <a:pt x="14485" y="0"/>
                    <a:pt x="17127" y="1578"/>
                    <a:pt x="18192" y="3272"/>
                  </a:cubicBezTo>
                  <a:lnTo>
                    <a:pt x="18192" y="395"/>
                  </a:lnTo>
                  <a:cubicBezTo>
                    <a:pt x="18192" y="395"/>
                    <a:pt x="21600" y="395"/>
                    <a:pt x="21600" y="3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10877227" y="5050155"/>
              <a:ext cx="257958" cy="334260"/>
            </a:xfrm>
            <a:custGeom>
              <a:rect b="b" l="l" r="r" t="t"/>
              <a:pathLst>
                <a:path extrusionOk="0" h="21600" w="21600">
                  <a:moveTo>
                    <a:pt x="0" y="16869"/>
                  </a:moveTo>
                  <a:lnTo>
                    <a:pt x="3626" y="15410"/>
                  </a:lnTo>
                  <a:cubicBezTo>
                    <a:pt x="5106" y="17462"/>
                    <a:pt x="7097" y="18761"/>
                    <a:pt x="11081" y="18761"/>
                  </a:cubicBezTo>
                  <a:cubicBezTo>
                    <a:pt x="15369" y="18761"/>
                    <a:pt x="17564" y="17264"/>
                    <a:pt x="17564" y="15332"/>
                  </a:cubicBezTo>
                  <a:cubicBezTo>
                    <a:pt x="17564" y="13283"/>
                    <a:pt x="15422" y="12574"/>
                    <a:pt x="10214" y="11943"/>
                  </a:cubicBezTo>
                  <a:cubicBezTo>
                    <a:pt x="5361" y="11351"/>
                    <a:pt x="1329" y="9776"/>
                    <a:pt x="1329" y="5756"/>
                  </a:cubicBezTo>
                  <a:cubicBezTo>
                    <a:pt x="1329" y="2089"/>
                    <a:pt x="6024" y="0"/>
                    <a:pt x="10877" y="0"/>
                  </a:cubicBezTo>
                  <a:cubicBezTo>
                    <a:pt x="15422" y="0"/>
                    <a:pt x="18690" y="1340"/>
                    <a:pt x="20783" y="3272"/>
                  </a:cubicBezTo>
                  <a:lnTo>
                    <a:pt x="17922" y="5164"/>
                  </a:lnTo>
                  <a:cubicBezTo>
                    <a:pt x="16442" y="3784"/>
                    <a:pt x="14194" y="2839"/>
                    <a:pt x="11028" y="2839"/>
                  </a:cubicBezTo>
                  <a:cubicBezTo>
                    <a:pt x="7658" y="2839"/>
                    <a:pt x="5260" y="3943"/>
                    <a:pt x="5260" y="5756"/>
                  </a:cubicBezTo>
                  <a:cubicBezTo>
                    <a:pt x="5260" y="7962"/>
                    <a:pt x="7711" y="8593"/>
                    <a:pt x="12511" y="9264"/>
                  </a:cubicBezTo>
                  <a:cubicBezTo>
                    <a:pt x="17515" y="9973"/>
                    <a:pt x="21600" y="11075"/>
                    <a:pt x="21600" y="15213"/>
                  </a:cubicBezTo>
                  <a:cubicBezTo>
                    <a:pt x="21600" y="18959"/>
                    <a:pt x="17669" y="21600"/>
                    <a:pt x="11028" y="21600"/>
                  </a:cubicBezTo>
                  <a:cubicBezTo>
                    <a:pt x="6589" y="21600"/>
                    <a:pt x="1890" y="19903"/>
                    <a:pt x="0" y="16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11198243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11479137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11760029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2121176" y="5050155"/>
              <a:ext cx="283608" cy="334260"/>
            </a:xfrm>
            <a:custGeom>
              <a:rect b="b" l="l" r="r" t="t"/>
              <a:pathLst>
                <a:path extrusionOk="0" h="21600" w="21600">
                  <a:moveTo>
                    <a:pt x="0" y="10801"/>
                  </a:moveTo>
                  <a:cubicBezTo>
                    <a:pt x="0" y="4022"/>
                    <a:pt x="5436" y="0"/>
                    <a:pt x="12033" y="0"/>
                  </a:cubicBezTo>
                  <a:cubicBezTo>
                    <a:pt x="16863" y="0"/>
                    <a:pt x="20161" y="2168"/>
                    <a:pt x="21507" y="4966"/>
                  </a:cubicBezTo>
                  <a:lnTo>
                    <a:pt x="18582" y="6385"/>
                  </a:lnTo>
                  <a:cubicBezTo>
                    <a:pt x="17513" y="4336"/>
                    <a:pt x="15284" y="2839"/>
                    <a:pt x="12033" y="2839"/>
                  </a:cubicBezTo>
                  <a:cubicBezTo>
                    <a:pt x="7433" y="2839"/>
                    <a:pt x="3716" y="5716"/>
                    <a:pt x="3716" y="10801"/>
                  </a:cubicBezTo>
                  <a:cubicBezTo>
                    <a:pt x="3716" y="15925"/>
                    <a:pt x="7433" y="18761"/>
                    <a:pt x="12033" y="18761"/>
                  </a:cubicBezTo>
                  <a:cubicBezTo>
                    <a:pt x="15516" y="18761"/>
                    <a:pt x="17373" y="17186"/>
                    <a:pt x="18627" y="15294"/>
                  </a:cubicBezTo>
                  <a:lnTo>
                    <a:pt x="21600" y="16593"/>
                  </a:lnTo>
                  <a:cubicBezTo>
                    <a:pt x="20069" y="19273"/>
                    <a:pt x="16722" y="21600"/>
                    <a:pt x="12033" y="21600"/>
                  </a:cubicBezTo>
                  <a:cubicBezTo>
                    <a:pt x="5436" y="21600"/>
                    <a:pt x="0" y="17540"/>
                    <a:pt x="0" y="10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2482319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2723086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13124360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13365124" y="5050155"/>
              <a:ext cx="305532" cy="334260"/>
            </a:xfrm>
            <a:custGeom>
              <a:rect b="b" l="l" r="r" t="t"/>
              <a:pathLst>
                <a:path extrusionOk="0" h="21600" w="21600">
                  <a:moveTo>
                    <a:pt x="18193" y="8790"/>
                  </a:moveTo>
                  <a:cubicBezTo>
                    <a:pt x="17849" y="6111"/>
                    <a:pt x="16384" y="2839"/>
                    <a:pt x="10993" y="2839"/>
                  </a:cubicBezTo>
                  <a:cubicBezTo>
                    <a:pt x="7760" y="2839"/>
                    <a:pt x="4311" y="4652"/>
                    <a:pt x="3579" y="8790"/>
                  </a:cubicBezTo>
                  <a:cubicBezTo>
                    <a:pt x="3579" y="8790"/>
                    <a:pt x="18193" y="8790"/>
                    <a:pt x="18193" y="8790"/>
                  </a:cubicBezTo>
                  <a:close/>
                  <a:moveTo>
                    <a:pt x="0" y="10918"/>
                  </a:moveTo>
                  <a:cubicBezTo>
                    <a:pt x="0" y="5283"/>
                    <a:pt x="4180" y="0"/>
                    <a:pt x="10993" y="0"/>
                  </a:cubicBezTo>
                  <a:cubicBezTo>
                    <a:pt x="18666" y="0"/>
                    <a:pt x="21600" y="5123"/>
                    <a:pt x="21600" y="10168"/>
                  </a:cubicBezTo>
                  <a:lnTo>
                    <a:pt x="21600" y="11627"/>
                  </a:lnTo>
                  <a:lnTo>
                    <a:pt x="3405" y="11627"/>
                  </a:lnTo>
                  <a:cubicBezTo>
                    <a:pt x="3621" y="15765"/>
                    <a:pt x="6466" y="18761"/>
                    <a:pt x="11037" y="18761"/>
                  </a:cubicBezTo>
                  <a:cubicBezTo>
                    <a:pt x="14744" y="18761"/>
                    <a:pt x="16469" y="17224"/>
                    <a:pt x="17763" y="15489"/>
                  </a:cubicBezTo>
                  <a:lnTo>
                    <a:pt x="20392" y="17145"/>
                  </a:lnTo>
                  <a:cubicBezTo>
                    <a:pt x="19057" y="19037"/>
                    <a:pt x="16253" y="21600"/>
                    <a:pt x="11037" y="21600"/>
                  </a:cubicBezTo>
                  <a:cubicBezTo>
                    <a:pt x="5086" y="21600"/>
                    <a:pt x="0" y="18052"/>
                    <a:pt x="0" y="10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End Card Navy">
  <p:cSld name="Logo - v1.4_1_2_1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43"/>
          <p:cNvGrpSpPr/>
          <p:nvPr/>
        </p:nvGrpSpPr>
        <p:grpSpPr>
          <a:xfrm>
            <a:off x="1244976" y="4902575"/>
            <a:ext cx="9053305" cy="481858"/>
            <a:chOff x="4617351" y="4902575"/>
            <a:chExt cx="9053305" cy="481858"/>
          </a:xfrm>
        </p:grpSpPr>
        <p:sp>
          <p:nvSpPr>
            <p:cNvPr id="318" name="Google Shape;318;p43"/>
            <p:cNvSpPr/>
            <p:nvPr/>
          </p:nvSpPr>
          <p:spPr>
            <a:xfrm>
              <a:off x="4617351" y="4919884"/>
              <a:ext cx="347771" cy="464530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5058756" y="4919902"/>
              <a:ext cx="460529" cy="464531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5620536" y="4902855"/>
              <a:ext cx="426973" cy="481530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6222450" y="4919884"/>
              <a:ext cx="361646" cy="464530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6784234" y="4919884"/>
              <a:ext cx="407392" cy="464530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7305886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7947925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8589962" y="4919827"/>
              <a:ext cx="411625" cy="46453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9472765" y="4957498"/>
              <a:ext cx="51246" cy="42692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9673405" y="5056268"/>
              <a:ext cx="276264" cy="328104"/>
            </a:xfrm>
            <a:custGeom>
              <a:rect b="b" l="l" r="r" t="t"/>
              <a:pathLst>
                <a:path extrusionOk="0" h="21600" w="21600">
                  <a:moveTo>
                    <a:pt x="21600" y="7628"/>
                  </a:moveTo>
                  <a:lnTo>
                    <a:pt x="21600" y="21600"/>
                  </a:lnTo>
                  <a:lnTo>
                    <a:pt x="17786" y="21600"/>
                  </a:lnTo>
                  <a:lnTo>
                    <a:pt x="17786" y="7708"/>
                  </a:lnTo>
                  <a:cubicBezTo>
                    <a:pt x="17786" y="4659"/>
                    <a:pt x="16021" y="2892"/>
                    <a:pt x="12396" y="2892"/>
                  </a:cubicBezTo>
                  <a:cubicBezTo>
                    <a:pt x="6961" y="2892"/>
                    <a:pt x="3814" y="5781"/>
                    <a:pt x="3814" y="11402"/>
                  </a:cubicBezTo>
                  <a:lnTo>
                    <a:pt x="3814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3431" y="402"/>
                  </a:lnTo>
                  <a:lnTo>
                    <a:pt x="4577" y="3173"/>
                  </a:lnTo>
                  <a:cubicBezTo>
                    <a:pt x="6054" y="1566"/>
                    <a:pt x="9106" y="0"/>
                    <a:pt x="13018" y="0"/>
                  </a:cubicBezTo>
                  <a:cubicBezTo>
                    <a:pt x="19455" y="0"/>
                    <a:pt x="21600" y="2892"/>
                    <a:pt x="21600" y="76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9994424" y="4945304"/>
              <a:ext cx="167076" cy="439128"/>
            </a:xfrm>
            <a:custGeom>
              <a:rect b="b" l="l" r="r" t="t"/>
              <a:pathLst>
                <a:path extrusionOk="0" h="21600" w="21600">
                  <a:moveTo>
                    <a:pt x="7173" y="7921"/>
                  </a:moveTo>
                  <a:lnTo>
                    <a:pt x="0" y="7921"/>
                  </a:lnTo>
                  <a:lnTo>
                    <a:pt x="0" y="5760"/>
                  </a:lnTo>
                  <a:lnTo>
                    <a:pt x="7173" y="5760"/>
                  </a:lnTo>
                  <a:lnTo>
                    <a:pt x="7173" y="4141"/>
                  </a:lnTo>
                  <a:cubicBezTo>
                    <a:pt x="7173" y="1320"/>
                    <a:pt x="11666" y="0"/>
                    <a:pt x="17026" y="0"/>
                  </a:cubicBezTo>
                  <a:cubicBezTo>
                    <a:pt x="19234" y="0"/>
                    <a:pt x="20339" y="91"/>
                    <a:pt x="21600" y="270"/>
                  </a:cubicBezTo>
                  <a:lnTo>
                    <a:pt x="21600" y="2431"/>
                  </a:lnTo>
                  <a:cubicBezTo>
                    <a:pt x="20653" y="2280"/>
                    <a:pt x="19548" y="2161"/>
                    <a:pt x="18368" y="2161"/>
                  </a:cubicBezTo>
                  <a:cubicBezTo>
                    <a:pt x="14584" y="2161"/>
                    <a:pt x="13480" y="2940"/>
                    <a:pt x="13480" y="4411"/>
                  </a:cubicBezTo>
                  <a:lnTo>
                    <a:pt x="13480" y="5760"/>
                  </a:lnTo>
                  <a:lnTo>
                    <a:pt x="21600" y="5760"/>
                  </a:lnTo>
                  <a:lnTo>
                    <a:pt x="21600" y="7921"/>
                  </a:lnTo>
                  <a:lnTo>
                    <a:pt x="13480" y="7921"/>
                  </a:lnTo>
                  <a:lnTo>
                    <a:pt x="13480" y="21600"/>
                  </a:lnTo>
                  <a:lnTo>
                    <a:pt x="7173" y="21600"/>
                  </a:lnTo>
                  <a:cubicBezTo>
                    <a:pt x="7173" y="21600"/>
                    <a:pt x="7173" y="7921"/>
                    <a:pt x="7173" y="79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10275316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9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10475953" y="5050155"/>
              <a:ext cx="309204" cy="334260"/>
            </a:xfrm>
            <a:custGeom>
              <a:rect b="b" l="l" r="r" t="t"/>
              <a:pathLst>
                <a:path extrusionOk="0" h="21600" w="21600">
                  <a:moveTo>
                    <a:pt x="18405" y="10761"/>
                  </a:moveTo>
                  <a:cubicBezTo>
                    <a:pt x="18405" y="6268"/>
                    <a:pt x="15465" y="2839"/>
                    <a:pt x="10907" y="2839"/>
                  </a:cubicBezTo>
                  <a:cubicBezTo>
                    <a:pt x="6349" y="2839"/>
                    <a:pt x="3408" y="6268"/>
                    <a:pt x="3408" y="10761"/>
                  </a:cubicBezTo>
                  <a:cubicBezTo>
                    <a:pt x="3408" y="15253"/>
                    <a:pt x="6305" y="18761"/>
                    <a:pt x="10907" y="18761"/>
                  </a:cubicBezTo>
                  <a:cubicBezTo>
                    <a:pt x="15509" y="18761"/>
                    <a:pt x="18405" y="15253"/>
                    <a:pt x="18405" y="10761"/>
                  </a:cubicBezTo>
                  <a:close/>
                  <a:moveTo>
                    <a:pt x="21600" y="395"/>
                  </a:moveTo>
                  <a:lnTo>
                    <a:pt x="21600" y="21205"/>
                  </a:lnTo>
                  <a:lnTo>
                    <a:pt x="18534" y="21205"/>
                  </a:lnTo>
                  <a:lnTo>
                    <a:pt x="17639" y="18683"/>
                  </a:lnTo>
                  <a:cubicBezTo>
                    <a:pt x="16275" y="20298"/>
                    <a:pt x="13803" y="21600"/>
                    <a:pt x="10948" y="21600"/>
                  </a:cubicBezTo>
                  <a:cubicBezTo>
                    <a:pt x="4090" y="21600"/>
                    <a:pt x="0" y="17067"/>
                    <a:pt x="0" y="10720"/>
                  </a:cubicBezTo>
                  <a:cubicBezTo>
                    <a:pt x="0" y="4376"/>
                    <a:pt x="4219" y="0"/>
                    <a:pt x="10948" y="0"/>
                  </a:cubicBezTo>
                  <a:cubicBezTo>
                    <a:pt x="14485" y="0"/>
                    <a:pt x="17127" y="1578"/>
                    <a:pt x="18192" y="3272"/>
                  </a:cubicBezTo>
                  <a:lnTo>
                    <a:pt x="18192" y="395"/>
                  </a:lnTo>
                  <a:cubicBezTo>
                    <a:pt x="18192" y="395"/>
                    <a:pt x="21600" y="395"/>
                    <a:pt x="21600" y="3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10877227" y="5050155"/>
              <a:ext cx="257958" cy="334260"/>
            </a:xfrm>
            <a:custGeom>
              <a:rect b="b" l="l" r="r" t="t"/>
              <a:pathLst>
                <a:path extrusionOk="0" h="21600" w="21600">
                  <a:moveTo>
                    <a:pt x="0" y="16869"/>
                  </a:moveTo>
                  <a:lnTo>
                    <a:pt x="3626" y="15410"/>
                  </a:lnTo>
                  <a:cubicBezTo>
                    <a:pt x="5106" y="17462"/>
                    <a:pt x="7097" y="18761"/>
                    <a:pt x="11081" y="18761"/>
                  </a:cubicBezTo>
                  <a:cubicBezTo>
                    <a:pt x="15369" y="18761"/>
                    <a:pt x="17564" y="17264"/>
                    <a:pt x="17564" y="15332"/>
                  </a:cubicBezTo>
                  <a:cubicBezTo>
                    <a:pt x="17564" y="13283"/>
                    <a:pt x="15422" y="12574"/>
                    <a:pt x="10214" y="11943"/>
                  </a:cubicBezTo>
                  <a:cubicBezTo>
                    <a:pt x="5361" y="11351"/>
                    <a:pt x="1329" y="9776"/>
                    <a:pt x="1329" y="5756"/>
                  </a:cubicBezTo>
                  <a:cubicBezTo>
                    <a:pt x="1329" y="2089"/>
                    <a:pt x="6024" y="0"/>
                    <a:pt x="10877" y="0"/>
                  </a:cubicBezTo>
                  <a:cubicBezTo>
                    <a:pt x="15422" y="0"/>
                    <a:pt x="18690" y="1340"/>
                    <a:pt x="20783" y="3272"/>
                  </a:cubicBezTo>
                  <a:lnTo>
                    <a:pt x="17922" y="5164"/>
                  </a:lnTo>
                  <a:cubicBezTo>
                    <a:pt x="16442" y="3784"/>
                    <a:pt x="14194" y="2839"/>
                    <a:pt x="11028" y="2839"/>
                  </a:cubicBezTo>
                  <a:cubicBezTo>
                    <a:pt x="7658" y="2839"/>
                    <a:pt x="5260" y="3943"/>
                    <a:pt x="5260" y="5756"/>
                  </a:cubicBezTo>
                  <a:cubicBezTo>
                    <a:pt x="5260" y="7962"/>
                    <a:pt x="7711" y="8593"/>
                    <a:pt x="12511" y="9264"/>
                  </a:cubicBezTo>
                  <a:cubicBezTo>
                    <a:pt x="17515" y="9973"/>
                    <a:pt x="21600" y="11075"/>
                    <a:pt x="21600" y="15213"/>
                  </a:cubicBezTo>
                  <a:cubicBezTo>
                    <a:pt x="21600" y="18959"/>
                    <a:pt x="17669" y="21600"/>
                    <a:pt x="11028" y="21600"/>
                  </a:cubicBezTo>
                  <a:cubicBezTo>
                    <a:pt x="6589" y="21600"/>
                    <a:pt x="1890" y="19903"/>
                    <a:pt x="0" y="16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11198243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1479137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1760029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12121176" y="5050155"/>
              <a:ext cx="283608" cy="334260"/>
            </a:xfrm>
            <a:custGeom>
              <a:rect b="b" l="l" r="r" t="t"/>
              <a:pathLst>
                <a:path extrusionOk="0" h="21600" w="21600">
                  <a:moveTo>
                    <a:pt x="0" y="10801"/>
                  </a:moveTo>
                  <a:cubicBezTo>
                    <a:pt x="0" y="4022"/>
                    <a:pt x="5436" y="0"/>
                    <a:pt x="12033" y="0"/>
                  </a:cubicBezTo>
                  <a:cubicBezTo>
                    <a:pt x="16863" y="0"/>
                    <a:pt x="20161" y="2168"/>
                    <a:pt x="21507" y="4966"/>
                  </a:cubicBezTo>
                  <a:lnTo>
                    <a:pt x="18582" y="6385"/>
                  </a:lnTo>
                  <a:cubicBezTo>
                    <a:pt x="17513" y="4336"/>
                    <a:pt x="15284" y="2839"/>
                    <a:pt x="12033" y="2839"/>
                  </a:cubicBezTo>
                  <a:cubicBezTo>
                    <a:pt x="7433" y="2839"/>
                    <a:pt x="3716" y="5716"/>
                    <a:pt x="3716" y="10801"/>
                  </a:cubicBezTo>
                  <a:cubicBezTo>
                    <a:pt x="3716" y="15925"/>
                    <a:pt x="7433" y="18761"/>
                    <a:pt x="12033" y="18761"/>
                  </a:cubicBezTo>
                  <a:cubicBezTo>
                    <a:pt x="15516" y="18761"/>
                    <a:pt x="17373" y="17186"/>
                    <a:pt x="18627" y="15294"/>
                  </a:cubicBezTo>
                  <a:lnTo>
                    <a:pt x="21600" y="16593"/>
                  </a:lnTo>
                  <a:cubicBezTo>
                    <a:pt x="20069" y="19273"/>
                    <a:pt x="16722" y="21600"/>
                    <a:pt x="12033" y="21600"/>
                  </a:cubicBezTo>
                  <a:cubicBezTo>
                    <a:pt x="5436" y="21600"/>
                    <a:pt x="0" y="17540"/>
                    <a:pt x="0" y="108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12482319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12723086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13124360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13365124" y="5050155"/>
              <a:ext cx="305532" cy="334260"/>
            </a:xfrm>
            <a:custGeom>
              <a:rect b="b" l="l" r="r" t="t"/>
              <a:pathLst>
                <a:path extrusionOk="0" h="21600" w="21600">
                  <a:moveTo>
                    <a:pt x="18193" y="8790"/>
                  </a:moveTo>
                  <a:cubicBezTo>
                    <a:pt x="17849" y="6111"/>
                    <a:pt x="16384" y="2839"/>
                    <a:pt x="10993" y="2839"/>
                  </a:cubicBezTo>
                  <a:cubicBezTo>
                    <a:pt x="7760" y="2839"/>
                    <a:pt x="4311" y="4652"/>
                    <a:pt x="3579" y="8790"/>
                  </a:cubicBezTo>
                  <a:cubicBezTo>
                    <a:pt x="3579" y="8790"/>
                    <a:pt x="18193" y="8790"/>
                    <a:pt x="18193" y="8790"/>
                  </a:cubicBezTo>
                  <a:close/>
                  <a:moveTo>
                    <a:pt x="0" y="10918"/>
                  </a:moveTo>
                  <a:cubicBezTo>
                    <a:pt x="0" y="5283"/>
                    <a:pt x="4180" y="0"/>
                    <a:pt x="10993" y="0"/>
                  </a:cubicBezTo>
                  <a:cubicBezTo>
                    <a:pt x="18666" y="0"/>
                    <a:pt x="21600" y="5123"/>
                    <a:pt x="21600" y="10168"/>
                  </a:cubicBezTo>
                  <a:lnTo>
                    <a:pt x="21600" y="11627"/>
                  </a:lnTo>
                  <a:lnTo>
                    <a:pt x="3405" y="11627"/>
                  </a:lnTo>
                  <a:cubicBezTo>
                    <a:pt x="3621" y="15765"/>
                    <a:pt x="6466" y="18761"/>
                    <a:pt x="11037" y="18761"/>
                  </a:cubicBezTo>
                  <a:cubicBezTo>
                    <a:pt x="14744" y="18761"/>
                    <a:pt x="16469" y="17224"/>
                    <a:pt x="17763" y="15489"/>
                  </a:cubicBezTo>
                  <a:lnTo>
                    <a:pt x="20392" y="17145"/>
                  </a:lnTo>
                  <a:cubicBezTo>
                    <a:pt x="19057" y="19037"/>
                    <a:pt x="16253" y="21600"/>
                    <a:pt x="11037" y="21600"/>
                  </a:cubicBezTo>
                  <a:cubicBezTo>
                    <a:pt x="5086" y="21600"/>
                    <a:pt x="0" y="18052"/>
                    <a:pt x="0" y="109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0" name="Google Shape;340;p4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End Card Blue Gray">
  <p:cSld name="Logo - v1.4_1_2_1_1">
    <p:bg>
      <p:bgPr>
        <a:solidFill>
          <a:schemeClr val="dk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4"/>
          <p:cNvGrpSpPr/>
          <p:nvPr/>
        </p:nvGrpSpPr>
        <p:grpSpPr>
          <a:xfrm>
            <a:off x="1244976" y="4902575"/>
            <a:ext cx="9053305" cy="481858"/>
            <a:chOff x="4617351" y="4902575"/>
            <a:chExt cx="9053305" cy="481858"/>
          </a:xfrm>
        </p:grpSpPr>
        <p:sp>
          <p:nvSpPr>
            <p:cNvPr id="343" name="Google Shape;343;p44"/>
            <p:cNvSpPr/>
            <p:nvPr/>
          </p:nvSpPr>
          <p:spPr>
            <a:xfrm>
              <a:off x="4617351" y="4919884"/>
              <a:ext cx="347771" cy="464530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5058756" y="4919902"/>
              <a:ext cx="460529" cy="464531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5620536" y="4902855"/>
              <a:ext cx="426973" cy="481530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6222450" y="4919884"/>
              <a:ext cx="361646" cy="464530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6784234" y="4919884"/>
              <a:ext cx="407392" cy="464530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7305886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7947925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8589962" y="4919827"/>
              <a:ext cx="411625" cy="46453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9472765" y="4957498"/>
              <a:ext cx="51246" cy="42692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9673405" y="5056268"/>
              <a:ext cx="276264" cy="328104"/>
            </a:xfrm>
            <a:custGeom>
              <a:rect b="b" l="l" r="r" t="t"/>
              <a:pathLst>
                <a:path extrusionOk="0" h="21600" w="21600">
                  <a:moveTo>
                    <a:pt x="21600" y="7628"/>
                  </a:moveTo>
                  <a:lnTo>
                    <a:pt x="21600" y="21600"/>
                  </a:lnTo>
                  <a:lnTo>
                    <a:pt x="17786" y="21600"/>
                  </a:lnTo>
                  <a:lnTo>
                    <a:pt x="17786" y="7708"/>
                  </a:lnTo>
                  <a:cubicBezTo>
                    <a:pt x="17786" y="4659"/>
                    <a:pt x="16021" y="2892"/>
                    <a:pt x="12396" y="2892"/>
                  </a:cubicBezTo>
                  <a:cubicBezTo>
                    <a:pt x="6961" y="2892"/>
                    <a:pt x="3814" y="5781"/>
                    <a:pt x="3814" y="11402"/>
                  </a:cubicBezTo>
                  <a:lnTo>
                    <a:pt x="3814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3431" y="402"/>
                  </a:lnTo>
                  <a:lnTo>
                    <a:pt x="4577" y="3173"/>
                  </a:lnTo>
                  <a:cubicBezTo>
                    <a:pt x="6054" y="1566"/>
                    <a:pt x="9106" y="0"/>
                    <a:pt x="13018" y="0"/>
                  </a:cubicBezTo>
                  <a:cubicBezTo>
                    <a:pt x="19455" y="0"/>
                    <a:pt x="21600" y="2892"/>
                    <a:pt x="21600" y="76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9994424" y="4945304"/>
              <a:ext cx="167076" cy="439128"/>
            </a:xfrm>
            <a:custGeom>
              <a:rect b="b" l="l" r="r" t="t"/>
              <a:pathLst>
                <a:path extrusionOk="0" h="21600" w="21600">
                  <a:moveTo>
                    <a:pt x="7173" y="7921"/>
                  </a:moveTo>
                  <a:lnTo>
                    <a:pt x="0" y="7921"/>
                  </a:lnTo>
                  <a:lnTo>
                    <a:pt x="0" y="5760"/>
                  </a:lnTo>
                  <a:lnTo>
                    <a:pt x="7173" y="5760"/>
                  </a:lnTo>
                  <a:lnTo>
                    <a:pt x="7173" y="4141"/>
                  </a:lnTo>
                  <a:cubicBezTo>
                    <a:pt x="7173" y="1320"/>
                    <a:pt x="11666" y="0"/>
                    <a:pt x="17026" y="0"/>
                  </a:cubicBezTo>
                  <a:cubicBezTo>
                    <a:pt x="19234" y="0"/>
                    <a:pt x="20339" y="91"/>
                    <a:pt x="21600" y="270"/>
                  </a:cubicBezTo>
                  <a:lnTo>
                    <a:pt x="21600" y="2431"/>
                  </a:lnTo>
                  <a:cubicBezTo>
                    <a:pt x="20653" y="2280"/>
                    <a:pt x="19548" y="2161"/>
                    <a:pt x="18368" y="2161"/>
                  </a:cubicBezTo>
                  <a:cubicBezTo>
                    <a:pt x="14584" y="2161"/>
                    <a:pt x="13480" y="2940"/>
                    <a:pt x="13480" y="4411"/>
                  </a:cubicBezTo>
                  <a:lnTo>
                    <a:pt x="13480" y="5760"/>
                  </a:lnTo>
                  <a:lnTo>
                    <a:pt x="21600" y="5760"/>
                  </a:lnTo>
                  <a:lnTo>
                    <a:pt x="21600" y="7921"/>
                  </a:lnTo>
                  <a:lnTo>
                    <a:pt x="13480" y="7921"/>
                  </a:lnTo>
                  <a:lnTo>
                    <a:pt x="13480" y="21600"/>
                  </a:lnTo>
                  <a:lnTo>
                    <a:pt x="7173" y="21600"/>
                  </a:lnTo>
                  <a:cubicBezTo>
                    <a:pt x="7173" y="21600"/>
                    <a:pt x="7173" y="7921"/>
                    <a:pt x="7173" y="79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10275316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9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10475953" y="5050155"/>
              <a:ext cx="309204" cy="334260"/>
            </a:xfrm>
            <a:custGeom>
              <a:rect b="b" l="l" r="r" t="t"/>
              <a:pathLst>
                <a:path extrusionOk="0" h="21600" w="21600">
                  <a:moveTo>
                    <a:pt x="18405" y="10761"/>
                  </a:moveTo>
                  <a:cubicBezTo>
                    <a:pt x="18405" y="6268"/>
                    <a:pt x="15465" y="2839"/>
                    <a:pt x="10907" y="2839"/>
                  </a:cubicBezTo>
                  <a:cubicBezTo>
                    <a:pt x="6349" y="2839"/>
                    <a:pt x="3408" y="6268"/>
                    <a:pt x="3408" y="10761"/>
                  </a:cubicBezTo>
                  <a:cubicBezTo>
                    <a:pt x="3408" y="15253"/>
                    <a:pt x="6305" y="18761"/>
                    <a:pt x="10907" y="18761"/>
                  </a:cubicBezTo>
                  <a:cubicBezTo>
                    <a:pt x="15509" y="18761"/>
                    <a:pt x="18405" y="15253"/>
                    <a:pt x="18405" y="10761"/>
                  </a:cubicBezTo>
                  <a:close/>
                  <a:moveTo>
                    <a:pt x="21600" y="395"/>
                  </a:moveTo>
                  <a:lnTo>
                    <a:pt x="21600" y="21205"/>
                  </a:lnTo>
                  <a:lnTo>
                    <a:pt x="18534" y="21205"/>
                  </a:lnTo>
                  <a:lnTo>
                    <a:pt x="17639" y="18683"/>
                  </a:lnTo>
                  <a:cubicBezTo>
                    <a:pt x="16275" y="20298"/>
                    <a:pt x="13803" y="21600"/>
                    <a:pt x="10948" y="21600"/>
                  </a:cubicBezTo>
                  <a:cubicBezTo>
                    <a:pt x="4090" y="21600"/>
                    <a:pt x="0" y="17067"/>
                    <a:pt x="0" y="10720"/>
                  </a:cubicBezTo>
                  <a:cubicBezTo>
                    <a:pt x="0" y="4376"/>
                    <a:pt x="4219" y="0"/>
                    <a:pt x="10948" y="0"/>
                  </a:cubicBezTo>
                  <a:cubicBezTo>
                    <a:pt x="14485" y="0"/>
                    <a:pt x="17127" y="1578"/>
                    <a:pt x="18192" y="3272"/>
                  </a:cubicBezTo>
                  <a:lnTo>
                    <a:pt x="18192" y="395"/>
                  </a:lnTo>
                  <a:cubicBezTo>
                    <a:pt x="18192" y="395"/>
                    <a:pt x="21600" y="395"/>
                    <a:pt x="21600" y="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10877227" y="5050155"/>
              <a:ext cx="257958" cy="334260"/>
            </a:xfrm>
            <a:custGeom>
              <a:rect b="b" l="l" r="r" t="t"/>
              <a:pathLst>
                <a:path extrusionOk="0" h="21600" w="21600">
                  <a:moveTo>
                    <a:pt x="0" y="16869"/>
                  </a:moveTo>
                  <a:lnTo>
                    <a:pt x="3626" y="15410"/>
                  </a:lnTo>
                  <a:cubicBezTo>
                    <a:pt x="5106" y="17462"/>
                    <a:pt x="7097" y="18761"/>
                    <a:pt x="11081" y="18761"/>
                  </a:cubicBezTo>
                  <a:cubicBezTo>
                    <a:pt x="15369" y="18761"/>
                    <a:pt x="17564" y="17264"/>
                    <a:pt x="17564" y="15332"/>
                  </a:cubicBezTo>
                  <a:cubicBezTo>
                    <a:pt x="17564" y="13283"/>
                    <a:pt x="15422" y="12574"/>
                    <a:pt x="10214" y="11943"/>
                  </a:cubicBezTo>
                  <a:cubicBezTo>
                    <a:pt x="5361" y="11351"/>
                    <a:pt x="1329" y="9776"/>
                    <a:pt x="1329" y="5756"/>
                  </a:cubicBezTo>
                  <a:cubicBezTo>
                    <a:pt x="1329" y="2089"/>
                    <a:pt x="6024" y="0"/>
                    <a:pt x="10877" y="0"/>
                  </a:cubicBezTo>
                  <a:cubicBezTo>
                    <a:pt x="15422" y="0"/>
                    <a:pt x="18690" y="1340"/>
                    <a:pt x="20783" y="3272"/>
                  </a:cubicBezTo>
                  <a:lnTo>
                    <a:pt x="17922" y="5164"/>
                  </a:lnTo>
                  <a:cubicBezTo>
                    <a:pt x="16442" y="3784"/>
                    <a:pt x="14194" y="2839"/>
                    <a:pt x="11028" y="2839"/>
                  </a:cubicBezTo>
                  <a:cubicBezTo>
                    <a:pt x="7658" y="2839"/>
                    <a:pt x="5260" y="3943"/>
                    <a:pt x="5260" y="5756"/>
                  </a:cubicBezTo>
                  <a:cubicBezTo>
                    <a:pt x="5260" y="7962"/>
                    <a:pt x="7711" y="8593"/>
                    <a:pt x="12511" y="9264"/>
                  </a:cubicBezTo>
                  <a:cubicBezTo>
                    <a:pt x="17515" y="9973"/>
                    <a:pt x="21600" y="11075"/>
                    <a:pt x="21600" y="15213"/>
                  </a:cubicBezTo>
                  <a:cubicBezTo>
                    <a:pt x="21600" y="18959"/>
                    <a:pt x="17669" y="21600"/>
                    <a:pt x="11028" y="21600"/>
                  </a:cubicBezTo>
                  <a:cubicBezTo>
                    <a:pt x="6589" y="21600"/>
                    <a:pt x="1890" y="19903"/>
                    <a:pt x="0" y="168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11198243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11479137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11760029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12121176" y="5050155"/>
              <a:ext cx="283608" cy="334260"/>
            </a:xfrm>
            <a:custGeom>
              <a:rect b="b" l="l" r="r" t="t"/>
              <a:pathLst>
                <a:path extrusionOk="0" h="21600" w="21600">
                  <a:moveTo>
                    <a:pt x="0" y="10801"/>
                  </a:moveTo>
                  <a:cubicBezTo>
                    <a:pt x="0" y="4022"/>
                    <a:pt x="5436" y="0"/>
                    <a:pt x="12033" y="0"/>
                  </a:cubicBezTo>
                  <a:cubicBezTo>
                    <a:pt x="16863" y="0"/>
                    <a:pt x="20161" y="2168"/>
                    <a:pt x="21507" y="4966"/>
                  </a:cubicBezTo>
                  <a:lnTo>
                    <a:pt x="18582" y="6385"/>
                  </a:lnTo>
                  <a:cubicBezTo>
                    <a:pt x="17513" y="4336"/>
                    <a:pt x="15284" y="2839"/>
                    <a:pt x="12033" y="2839"/>
                  </a:cubicBezTo>
                  <a:cubicBezTo>
                    <a:pt x="7433" y="2839"/>
                    <a:pt x="3716" y="5716"/>
                    <a:pt x="3716" y="10801"/>
                  </a:cubicBezTo>
                  <a:cubicBezTo>
                    <a:pt x="3716" y="15925"/>
                    <a:pt x="7433" y="18761"/>
                    <a:pt x="12033" y="18761"/>
                  </a:cubicBezTo>
                  <a:cubicBezTo>
                    <a:pt x="15516" y="18761"/>
                    <a:pt x="17373" y="17186"/>
                    <a:pt x="18627" y="15294"/>
                  </a:cubicBezTo>
                  <a:lnTo>
                    <a:pt x="21600" y="16593"/>
                  </a:lnTo>
                  <a:cubicBezTo>
                    <a:pt x="20069" y="19273"/>
                    <a:pt x="16722" y="21600"/>
                    <a:pt x="12033" y="21600"/>
                  </a:cubicBezTo>
                  <a:cubicBezTo>
                    <a:pt x="5436" y="21600"/>
                    <a:pt x="0" y="17540"/>
                    <a:pt x="0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12482319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12723086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13124360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13365124" y="5050155"/>
              <a:ext cx="305532" cy="334260"/>
            </a:xfrm>
            <a:custGeom>
              <a:rect b="b" l="l" r="r" t="t"/>
              <a:pathLst>
                <a:path extrusionOk="0" h="21600" w="21600">
                  <a:moveTo>
                    <a:pt x="18193" y="8790"/>
                  </a:moveTo>
                  <a:cubicBezTo>
                    <a:pt x="17849" y="6111"/>
                    <a:pt x="16384" y="2839"/>
                    <a:pt x="10993" y="2839"/>
                  </a:cubicBezTo>
                  <a:cubicBezTo>
                    <a:pt x="7760" y="2839"/>
                    <a:pt x="4311" y="4652"/>
                    <a:pt x="3579" y="8790"/>
                  </a:cubicBezTo>
                  <a:cubicBezTo>
                    <a:pt x="3579" y="8790"/>
                    <a:pt x="18193" y="8790"/>
                    <a:pt x="18193" y="8790"/>
                  </a:cubicBezTo>
                  <a:close/>
                  <a:moveTo>
                    <a:pt x="0" y="10918"/>
                  </a:moveTo>
                  <a:cubicBezTo>
                    <a:pt x="0" y="5283"/>
                    <a:pt x="4180" y="0"/>
                    <a:pt x="10993" y="0"/>
                  </a:cubicBezTo>
                  <a:cubicBezTo>
                    <a:pt x="18666" y="0"/>
                    <a:pt x="21600" y="5123"/>
                    <a:pt x="21600" y="10168"/>
                  </a:cubicBezTo>
                  <a:lnTo>
                    <a:pt x="21600" y="11627"/>
                  </a:lnTo>
                  <a:lnTo>
                    <a:pt x="3405" y="11627"/>
                  </a:lnTo>
                  <a:cubicBezTo>
                    <a:pt x="3621" y="15765"/>
                    <a:pt x="6466" y="18761"/>
                    <a:pt x="11037" y="18761"/>
                  </a:cubicBezTo>
                  <a:cubicBezTo>
                    <a:pt x="14744" y="18761"/>
                    <a:pt x="16469" y="17224"/>
                    <a:pt x="17763" y="15489"/>
                  </a:cubicBezTo>
                  <a:lnTo>
                    <a:pt x="20392" y="17145"/>
                  </a:lnTo>
                  <a:cubicBezTo>
                    <a:pt x="19057" y="19037"/>
                    <a:pt x="16253" y="21600"/>
                    <a:pt x="11037" y="21600"/>
                  </a:cubicBezTo>
                  <a:cubicBezTo>
                    <a:pt x="5086" y="21600"/>
                    <a:pt x="0" y="18052"/>
                    <a:pt x="0" y="109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End Card White">
  <p:cSld name="Logo - v1.4_1_2_1_1_1"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5"/>
          <p:cNvGrpSpPr/>
          <p:nvPr/>
        </p:nvGrpSpPr>
        <p:grpSpPr>
          <a:xfrm>
            <a:off x="1244976" y="4902575"/>
            <a:ext cx="9053305" cy="481858"/>
            <a:chOff x="1244976" y="4902575"/>
            <a:chExt cx="9053305" cy="481858"/>
          </a:xfrm>
        </p:grpSpPr>
        <p:sp>
          <p:nvSpPr>
            <p:cNvPr id="368" name="Google Shape;368;p45"/>
            <p:cNvSpPr/>
            <p:nvPr/>
          </p:nvSpPr>
          <p:spPr>
            <a:xfrm>
              <a:off x="1244976" y="4919884"/>
              <a:ext cx="347771" cy="464530"/>
            </a:xfrm>
            <a:custGeom>
              <a:rect b="b" l="l" r="r" t="t"/>
              <a:pathLst>
                <a:path extrusionOk="0" h="21596" w="21594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1686381" y="4919902"/>
              <a:ext cx="460529" cy="464531"/>
            </a:xfrm>
            <a:custGeom>
              <a:rect b="b" l="l" r="r" t="t"/>
              <a:pathLst>
                <a:path extrusionOk="0" h="21586" w="2151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2248161" y="4902855"/>
              <a:ext cx="426973" cy="481530"/>
            </a:xfrm>
            <a:custGeom>
              <a:rect b="b" l="l" r="r" t="t"/>
              <a:pathLst>
                <a:path extrusionOk="0" h="21586" w="21597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2850075" y="4919884"/>
              <a:ext cx="361646" cy="464530"/>
            </a:xfrm>
            <a:custGeom>
              <a:rect b="b" l="l" r="r" t="t"/>
              <a:pathLst>
                <a:path extrusionOk="0" h="21596" w="21594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3411859" y="4919884"/>
              <a:ext cx="407392" cy="464530"/>
            </a:xfrm>
            <a:custGeom>
              <a:rect b="b" l="l" r="r" t="t"/>
              <a:pathLst>
                <a:path extrusionOk="0" h="21596" w="21598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933511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4575550" y="4902575"/>
              <a:ext cx="487674" cy="481842"/>
            </a:xfrm>
            <a:custGeom>
              <a:rect b="b" l="l" r="r" t="t"/>
              <a:pathLst>
                <a:path extrusionOk="0" h="21600" w="2160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5217587" y="4919827"/>
              <a:ext cx="411625" cy="464530"/>
            </a:xfrm>
            <a:custGeom>
              <a:rect b="b" l="l" r="r" t="t"/>
              <a:pathLst>
                <a:path extrusionOk="0" h="21591" w="21506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6100390" y="4957498"/>
              <a:ext cx="51246" cy="42692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6301030" y="5056268"/>
              <a:ext cx="276264" cy="328104"/>
            </a:xfrm>
            <a:custGeom>
              <a:rect b="b" l="l" r="r" t="t"/>
              <a:pathLst>
                <a:path extrusionOk="0" h="21600" w="21600">
                  <a:moveTo>
                    <a:pt x="21600" y="7628"/>
                  </a:moveTo>
                  <a:lnTo>
                    <a:pt x="21600" y="21600"/>
                  </a:lnTo>
                  <a:lnTo>
                    <a:pt x="17786" y="21600"/>
                  </a:lnTo>
                  <a:lnTo>
                    <a:pt x="17786" y="7708"/>
                  </a:lnTo>
                  <a:cubicBezTo>
                    <a:pt x="17786" y="4659"/>
                    <a:pt x="16021" y="2892"/>
                    <a:pt x="12396" y="2892"/>
                  </a:cubicBezTo>
                  <a:cubicBezTo>
                    <a:pt x="6961" y="2892"/>
                    <a:pt x="3814" y="5781"/>
                    <a:pt x="3814" y="11402"/>
                  </a:cubicBezTo>
                  <a:lnTo>
                    <a:pt x="3814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3431" y="402"/>
                  </a:lnTo>
                  <a:lnTo>
                    <a:pt x="4577" y="3173"/>
                  </a:lnTo>
                  <a:cubicBezTo>
                    <a:pt x="6054" y="1566"/>
                    <a:pt x="9106" y="0"/>
                    <a:pt x="13018" y="0"/>
                  </a:cubicBezTo>
                  <a:cubicBezTo>
                    <a:pt x="19455" y="0"/>
                    <a:pt x="21600" y="2892"/>
                    <a:pt x="21600" y="76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6622049" y="4945304"/>
              <a:ext cx="167076" cy="439128"/>
            </a:xfrm>
            <a:custGeom>
              <a:rect b="b" l="l" r="r" t="t"/>
              <a:pathLst>
                <a:path extrusionOk="0" h="21600" w="21600">
                  <a:moveTo>
                    <a:pt x="7173" y="7921"/>
                  </a:moveTo>
                  <a:lnTo>
                    <a:pt x="0" y="7921"/>
                  </a:lnTo>
                  <a:lnTo>
                    <a:pt x="0" y="5760"/>
                  </a:lnTo>
                  <a:lnTo>
                    <a:pt x="7173" y="5760"/>
                  </a:lnTo>
                  <a:lnTo>
                    <a:pt x="7173" y="4141"/>
                  </a:lnTo>
                  <a:cubicBezTo>
                    <a:pt x="7173" y="1320"/>
                    <a:pt x="11666" y="0"/>
                    <a:pt x="17026" y="0"/>
                  </a:cubicBezTo>
                  <a:cubicBezTo>
                    <a:pt x="19234" y="0"/>
                    <a:pt x="20339" y="91"/>
                    <a:pt x="21600" y="270"/>
                  </a:cubicBezTo>
                  <a:lnTo>
                    <a:pt x="21600" y="2431"/>
                  </a:lnTo>
                  <a:cubicBezTo>
                    <a:pt x="20653" y="2280"/>
                    <a:pt x="19548" y="2161"/>
                    <a:pt x="18368" y="2161"/>
                  </a:cubicBezTo>
                  <a:cubicBezTo>
                    <a:pt x="14584" y="2161"/>
                    <a:pt x="13480" y="2940"/>
                    <a:pt x="13480" y="4411"/>
                  </a:cubicBezTo>
                  <a:lnTo>
                    <a:pt x="13480" y="5760"/>
                  </a:lnTo>
                  <a:lnTo>
                    <a:pt x="21600" y="5760"/>
                  </a:lnTo>
                  <a:lnTo>
                    <a:pt x="21600" y="7921"/>
                  </a:lnTo>
                  <a:lnTo>
                    <a:pt x="13480" y="7921"/>
                  </a:lnTo>
                  <a:lnTo>
                    <a:pt x="13480" y="21600"/>
                  </a:lnTo>
                  <a:lnTo>
                    <a:pt x="7173" y="21600"/>
                  </a:lnTo>
                  <a:cubicBezTo>
                    <a:pt x="7173" y="21600"/>
                    <a:pt x="7173" y="7921"/>
                    <a:pt x="7173" y="79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6902941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9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7103578" y="5050155"/>
              <a:ext cx="309204" cy="334260"/>
            </a:xfrm>
            <a:custGeom>
              <a:rect b="b" l="l" r="r" t="t"/>
              <a:pathLst>
                <a:path extrusionOk="0" h="21600" w="21600">
                  <a:moveTo>
                    <a:pt x="18405" y="10761"/>
                  </a:moveTo>
                  <a:cubicBezTo>
                    <a:pt x="18405" y="6268"/>
                    <a:pt x="15465" y="2839"/>
                    <a:pt x="10907" y="2839"/>
                  </a:cubicBezTo>
                  <a:cubicBezTo>
                    <a:pt x="6349" y="2839"/>
                    <a:pt x="3408" y="6268"/>
                    <a:pt x="3408" y="10761"/>
                  </a:cubicBezTo>
                  <a:cubicBezTo>
                    <a:pt x="3408" y="15253"/>
                    <a:pt x="6305" y="18761"/>
                    <a:pt x="10907" y="18761"/>
                  </a:cubicBezTo>
                  <a:cubicBezTo>
                    <a:pt x="15509" y="18761"/>
                    <a:pt x="18405" y="15253"/>
                    <a:pt x="18405" y="10761"/>
                  </a:cubicBezTo>
                  <a:close/>
                  <a:moveTo>
                    <a:pt x="21600" y="395"/>
                  </a:moveTo>
                  <a:lnTo>
                    <a:pt x="21600" y="21205"/>
                  </a:lnTo>
                  <a:lnTo>
                    <a:pt x="18534" y="21205"/>
                  </a:lnTo>
                  <a:lnTo>
                    <a:pt x="17639" y="18683"/>
                  </a:lnTo>
                  <a:cubicBezTo>
                    <a:pt x="16275" y="20298"/>
                    <a:pt x="13803" y="21600"/>
                    <a:pt x="10948" y="21600"/>
                  </a:cubicBezTo>
                  <a:cubicBezTo>
                    <a:pt x="4090" y="21600"/>
                    <a:pt x="0" y="17067"/>
                    <a:pt x="0" y="10720"/>
                  </a:cubicBezTo>
                  <a:cubicBezTo>
                    <a:pt x="0" y="4376"/>
                    <a:pt x="4219" y="0"/>
                    <a:pt x="10948" y="0"/>
                  </a:cubicBezTo>
                  <a:cubicBezTo>
                    <a:pt x="14485" y="0"/>
                    <a:pt x="17127" y="1578"/>
                    <a:pt x="18192" y="3272"/>
                  </a:cubicBezTo>
                  <a:lnTo>
                    <a:pt x="18192" y="395"/>
                  </a:lnTo>
                  <a:cubicBezTo>
                    <a:pt x="18192" y="395"/>
                    <a:pt x="21600" y="395"/>
                    <a:pt x="21600" y="3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7504852" y="5050155"/>
              <a:ext cx="257958" cy="334260"/>
            </a:xfrm>
            <a:custGeom>
              <a:rect b="b" l="l" r="r" t="t"/>
              <a:pathLst>
                <a:path extrusionOk="0" h="21600" w="21600">
                  <a:moveTo>
                    <a:pt x="0" y="16869"/>
                  </a:moveTo>
                  <a:lnTo>
                    <a:pt x="3626" y="15410"/>
                  </a:lnTo>
                  <a:cubicBezTo>
                    <a:pt x="5106" y="17462"/>
                    <a:pt x="7097" y="18761"/>
                    <a:pt x="11081" y="18761"/>
                  </a:cubicBezTo>
                  <a:cubicBezTo>
                    <a:pt x="15369" y="18761"/>
                    <a:pt x="17564" y="17264"/>
                    <a:pt x="17564" y="15332"/>
                  </a:cubicBezTo>
                  <a:cubicBezTo>
                    <a:pt x="17564" y="13283"/>
                    <a:pt x="15422" y="12574"/>
                    <a:pt x="10214" y="11943"/>
                  </a:cubicBezTo>
                  <a:cubicBezTo>
                    <a:pt x="5361" y="11351"/>
                    <a:pt x="1329" y="9776"/>
                    <a:pt x="1329" y="5756"/>
                  </a:cubicBezTo>
                  <a:cubicBezTo>
                    <a:pt x="1329" y="2089"/>
                    <a:pt x="6024" y="0"/>
                    <a:pt x="10877" y="0"/>
                  </a:cubicBezTo>
                  <a:cubicBezTo>
                    <a:pt x="15422" y="0"/>
                    <a:pt x="18690" y="1340"/>
                    <a:pt x="20783" y="3272"/>
                  </a:cubicBezTo>
                  <a:lnTo>
                    <a:pt x="17922" y="5164"/>
                  </a:lnTo>
                  <a:cubicBezTo>
                    <a:pt x="16442" y="3784"/>
                    <a:pt x="14194" y="2839"/>
                    <a:pt x="11028" y="2839"/>
                  </a:cubicBezTo>
                  <a:cubicBezTo>
                    <a:pt x="7658" y="2839"/>
                    <a:pt x="5260" y="3943"/>
                    <a:pt x="5260" y="5756"/>
                  </a:cubicBezTo>
                  <a:cubicBezTo>
                    <a:pt x="5260" y="7962"/>
                    <a:pt x="7711" y="8593"/>
                    <a:pt x="12511" y="9264"/>
                  </a:cubicBezTo>
                  <a:cubicBezTo>
                    <a:pt x="17515" y="9973"/>
                    <a:pt x="21600" y="11075"/>
                    <a:pt x="21600" y="15213"/>
                  </a:cubicBezTo>
                  <a:cubicBezTo>
                    <a:pt x="21600" y="18959"/>
                    <a:pt x="17669" y="21600"/>
                    <a:pt x="11028" y="21600"/>
                  </a:cubicBezTo>
                  <a:cubicBezTo>
                    <a:pt x="6589" y="21600"/>
                    <a:pt x="1890" y="19903"/>
                    <a:pt x="0" y="16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7825868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8106762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8387654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8748801" y="5050155"/>
              <a:ext cx="283608" cy="334260"/>
            </a:xfrm>
            <a:custGeom>
              <a:rect b="b" l="l" r="r" t="t"/>
              <a:pathLst>
                <a:path extrusionOk="0" h="21600" w="21600">
                  <a:moveTo>
                    <a:pt x="0" y="10801"/>
                  </a:moveTo>
                  <a:cubicBezTo>
                    <a:pt x="0" y="4022"/>
                    <a:pt x="5436" y="0"/>
                    <a:pt x="12033" y="0"/>
                  </a:cubicBezTo>
                  <a:cubicBezTo>
                    <a:pt x="16863" y="0"/>
                    <a:pt x="20161" y="2168"/>
                    <a:pt x="21507" y="4966"/>
                  </a:cubicBezTo>
                  <a:lnTo>
                    <a:pt x="18582" y="6385"/>
                  </a:lnTo>
                  <a:cubicBezTo>
                    <a:pt x="17513" y="4336"/>
                    <a:pt x="15284" y="2839"/>
                    <a:pt x="12033" y="2839"/>
                  </a:cubicBezTo>
                  <a:cubicBezTo>
                    <a:pt x="7433" y="2839"/>
                    <a:pt x="3716" y="5716"/>
                    <a:pt x="3716" y="10801"/>
                  </a:cubicBezTo>
                  <a:cubicBezTo>
                    <a:pt x="3716" y="15925"/>
                    <a:pt x="7433" y="18761"/>
                    <a:pt x="12033" y="18761"/>
                  </a:cubicBezTo>
                  <a:cubicBezTo>
                    <a:pt x="15516" y="18761"/>
                    <a:pt x="17373" y="17186"/>
                    <a:pt x="18627" y="15294"/>
                  </a:cubicBezTo>
                  <a:lnTo>
                    <a:pt x="21600" y="16593"/>
                  </a:lnTo>
                  <a:cubicBezTo>
                    <a:pt x="20069" y="19273"/>
                    <a:pt x="16722" y="21600"/>
                    <a:pt x="12033" y="21600"/>
                  </a:cubicBezTo>
                  <a:cubicBezTo>
                    <a:pt x="5436" y="21600"/>
                    <a:pt x="0" y="17540"/>
                    <a:pt x="0" y="108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9109944" y="4951385"/>
              <a:ext cx="184194" cy="432972"/>
            </a:xfrm>
            <a:custGeom>
              <a:rect b="b" l="l" r="r" t="t"/>
              <a:pathLst>
                <a:path extrusionOk="0" h="21600" w="21600">
                  <a:moveTo>
                    <a:pt x="6581" y="16946"/>
                  </a:moveTo>
                  <a:lnTo>
                    <a:pt x="6581" y="7424"/>
                  </a:lnTo>
                  <a:lnTo>
                    <a:pt x="0" y="7424"/>
                  </a:lnTo>
                  <a:lnTo>
                    <a:pt x="0" y="5233"/>
                  </a:lnTo>
                  <a:lnTo>
                    <a:pt x="6581" y="5233"/>
                  </a:lnTo>
                  <a:lnTo>
                    <a:pt x="6581" y="0"/>
                  </a:lnTo>
                  <a:lnTo>
                    <a:pt x="12303" y="0"/>
                  </a:lnTo>
                  <a:lnTo>
                    <a:pt x="12303" y="5233"/>
                  </a:lnTo>
                  <a:lnTo>
                    <a:pt x="21600" y="5233"/>
                  </a:lnTo>
                  <a:lnTo>
                    <a:pt x="21600" y="7424"/>
                  </a:lnTo>
                  <a:lnTo>
                    <a:pt x="12303" y="7424"/>
                  </a:lnTo>
                  <a:lnTo>
                    <a:pt x="12303" y="16975"/>
                  </a:lnTo>
                  <a:cubicBezTo>
                    <a:pt x="12303" y="18617"/>
                    <a:pt x="13948" y="19409"/>
                    <a:pt x="17023" y="19409"/>
                  </a:cubicBezTo>
                  <a:cubicBezTo>
                    <a:pt x="19026" y="19409"/>
                    <a:pt x="20313" y="19288"/>
                    <a:pt x="21600" y="19135"/>
                  </a:cubicBezTo>
                  <a:lnTo>
                    <a:pt x="21600" y="21326"/>
                  </a:lnTo>
                  <a:cubicBezTo>
                    <a:pt x="20313" y="21508"/>
                    <a:pt x="18810" y="21600"/>
                    <a:pt x="16306" y="21600"/>
                  </a:cubicBezTo>
                  <a:cubicBezTo>
                    <a:pt x="11443" y="21600"/>
                    <a:pt x="6581" y="20808"/>
                    <a:pt x="6581" y="169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9350711" y="5056268"/>
              <a:ext cx="272592" cy="3281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198"/>
                  </a:lnTo>
                  <a:lnTo>
                    <a:pt x="18073" y="21198"/>
                  </a:lnTo>
                  <a:lnTo>
                    <a:pt x="16961" y="18468"/>
                  </a:lnTo>
                  <a:cubicBezTo>
                    <a:pt x="15512" y="20034"/>
                    <a:pt x="12661" y="21600"/>
                    <a:pt x="8700" y="21600"/>
                  </a:cubicBezTo>
                  <a:cubicBezTo>
                    <a:pt x="2416" y="21600"/>
                    <a:pt x="0" y="18708"/>
                    <a:pt x="0" y="13972"/>
                  </a:cubicBezTo>
                  <a:lnTo>
                    <a:pt x="0" y="0"/>
                  </a:lnTo>
                  <a:lnTo>
                    <a:pt x="3865" y="0"/>
                  </a:lnTo>
                  <a:lnTo>
                    <a:pt x="3865" y="13892"/>
                  </a:lnTo>
                  <a:cubicBezTo>
                    <a:pt x="3865" y="16941"/>
                    <a:pt x="5654" y="18708"/>
                    <a:pt x="9327" y="18708"/>
                  </a:cubicBezTo>
                  <a:cubicBezTo>
                    <a:pt x="14835" y="18708"/>
                    <a:pt x="17735" y="15819"/>
                    <a:pt x="17735" y="10198"/>
                  </a:cubicBezTo>
                  <a:lnTo>
                    <a:pt x="17735" y="0"/>
                  </a:lnTo>
                  <a:cubicBezTo>
                    <a:pt x="17735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9751985" y="5056268"/>
              <a:ext cx="181116" cy="328104"/>
            </a:xfrm>
            <a:custGeom>
              <a:rect b="b" l="l" r="r" t="t"/>
              <a:pathLst>
                <a:path extrusionOk="0" h="21600" w="21600">
                  <a:moveTo>
                    <a:pt x="21600" y="361"/>
                  </a:moveTo>
                  <a:lnTo>
                    <a:pt x="21600" y="3413"/>
                  </a:lnTo>
                  <a:cubicBezTo>
                    <a:pt x="20072" y="3132"/>
                    <a:pt x="18983" y="3052"/>
                    <a:pt x="17380" y="3052"/>
                  </a:cubicBezTo>
                  <a:cubicBezTo>
                    <a:pt x="10183" y="3052"/>
                    <a:pt x="5818" y="6062"/>
                    <a:pt x="5818" y="11322"/>
                  </a:cubicBezTo>
                  <a:lnTo>
                    <a:pt x="5818" y="21600"/>
                  </a:lnTo>
                  <a:lnTo>
                    <a:pt x="0" y="21600"/>
                  </a:lnTo>
                  <a:lnTo>
                    <a:pt x="0" y="402"/>
                  </a:lnTo>
                  <a:lnTo>
                    <a:pt x="5234" y="402"/>
                  </a:lnTo>
                  <a:lnTo>
                    <a:pt x="6837" y="2892"/>
                  </a:lnTo>
                  <a:cubicBezTo>
                    <a:pt x="8510" y="1285"/>
                    <a:pt x="12581" y="0"/>
                    <a:pt x="17600" y="0"/>
                  </a:cubicBezTo>
                  <a:cubicBezTo>
                    <a:pt x="19418" y="0"/>
                    <a:pt x="20656" y="163"/>
                    <a:pt x="21600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9992749" y="5050155"/>
              <a:ext cx="305532" cy="334260"/>
            </a:xfrm>
            <a:custGeom>
              <a:rect b="b" l="l" r="r" t="t"/>
              <a:pathLst>
                <a:path extrusionOk="0" h="21600" w="21600">
                  <a:moveTo>
                    <a:pt x="18193" y="8790"/>
                  </a:moveTo>
                  <a:cubicBezTo>
                    <a:pt x="17849" y="6111"/>
                    <a:pt x="16384" y="2839"/>
                    <a:pt x="10993" y="2839"/>
                  </a:cubicBezTo>
                  <a:cubicBezTo>
                    <a:pt x="7760" y="2839"/>
                    <a:pt x="4311" y="4652"/>
                    <a:pt x="3579" y="8790"/>
                  </a:cubicBezTo>
                  <a:cubicBezTo>
                    <a:pt x="3579" y="8790"/>
                    <a:pt x="18193" y="8790"/>
                    <a:pt x="18193" y="8790"/>
                  </a:cubicBezTo>
                  <a:close/>
                  <a:moveTo>
                    <a:pt x="0" y="10918"/>
                  </a:moveTo>
                  <a:cubicBezTo>
                    <a:pt x="0" y="5283"/>
                    <a:pt x="4180" y="0"/>
                    <a:pt x="10993" y="0"/>
                  </a:cubicBezTo>
                  <a:cubicBezTo>
                    <a:pt x="18666" y="0"/>
                    <a:pt x="21600" y="5123"/>
                    <a:pt x="21600" y="10168"/>
                  </a:cubicBezTo>
                  <a:lnTo>
                    <a:pt x="21600" y="11627"/>
                  </a:lnTo>
                  <a:lnTo>
                    <a:pt x="3405" y="11627"/>
                  </a:lnTo>
                  <a:cubicBezTo>
                    <a:pt x="3621" y="15765"/>
                    <a:pt x="6466" y="18761"/>
                    <a:pt x="11037" y="18761"/>
                  </a:cubicBezTo>
                  <a:cubicBezTo>
                    <a:pt x="14744" y="18761"/>
                    <a:pt x="16469" y="17224"/>
                    <a:pt x="17763" y="15489"/>
                  </a:cubicBezTo>
                  <a:lnTo>
                    <a:pt x="20392" y="17145"/>
                  </a:lnTo>
                  <a:cubicBezTo>
                    <a:pt x="19057" y="19037"/>
                    <a:pt x="16253" y="21600"/>
                    <a:pt x="11037" y="21600"/>
                  </a:cubicBezTo>
                  <a:cubicBezTo>
                    <a:pt x="5086" y="21600"/>
                    <a:pt x="0" y="18052"/>
                    <a:pt x="0" y="109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r>
                <a:t/>
              </a:r>
              <a:endParaRPr i="0" sz="625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White">
  <p:cSld name="Blank -  v1.4_1_3_2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Rich Navy">
  <p:cSld name="Blank -  v1.4_1_3_1"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Blue Gray">
  <p:cSld name="Blank -  v1.4_1_3_1_1">
    <p:bg>
      <p:bgPr>
        <a:solidFill>
          <a:schemeClr val="dk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Black">
  <p:cSld name="Blank -  v1.4_1_2_1">
    <p:bg>
      <p:bgPr>
        <a:solidFill>
          <a:srgbClr val="0000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ection">
  <p:cSld name="Divider - v1.4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None/>
              <a:defRPr sz="15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ullets">
  <p:cSld name="Bullets + Sub Light - v1.4_1_3_2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763175" y="765700"/>
            <a:ext cx="167616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763175" y="2469725"/>
            <a:ext cx="16761600" cy="7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Light"/>
              <a:buChar char="•"/>
              <a:defRPr i="0" sz="2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-"/>
              <a:defRPr i="0" sz="2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Light"/>
              <a:buChar char="‣"/>
              <a:defRPr i="0" sz="2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Light"/>
              <a:buChar char="๏"/>
              <a:defRPr i="0" sz="2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•"/>
              <a:defRPr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•"/>
              <a:defRPr i="0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•"/>
              <a:defRPr i="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•"/>
              <a:defRPr i="0" sz="1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Light"/>
              <a:buChar char="•"/>
              <a:defRPr i="0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2" type="subTitle"/>
          </p:nvPr>
        </p:nvSpPr>
        <p:spPr>
          <a:xfrm>
            <a:off x="763175" y="1526375"/>
            <a:ext cx="167616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Section">
  <p:cSld name="Divider - v1.4_1_4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None/>
              <a:defRPr sz="15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0"/>
              <a:buFont typeface="Montserrat"/>
              <a:buNone/>
              <a:defRPr sz="1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Quote">
  <p:cSld name="Quote - v1.4_1_1_3_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3420000" y="1656000"/>
            <a:ext cx="12636000" cy="51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3420000" y="7642800"/>
            <a:ext cx="12636000" cy="7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Quote">
  <p:cSld name="Quote - v1.4_1_1_3_2_2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3420000" y="1656000"/>
            <a:ext cx="12636000" cy="51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420000" y="7642800"/>
            <a:ext cx="12636000" cy="7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Bullets">
  <p:cSld name="Bullets + Sub Light - v1.4_1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828000" y="2484000"/>
            <a:ext cx="166320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i="0" sz="5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28000" y="2484000"/>
            <a:ext cx="166320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i="0" sz="2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i="0" sz="24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i="0" sz="2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i="0" sz="2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i="0" sz="18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i="0" sz="16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i="0" sz="12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i="0" sz="1000" u="none" cap="none" strike="noStrik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>
            <a:lvl1pPr lvl="0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2">
          <p15:clr>
            <a:srgbClr val="EA4335"/>
          </p15:clr>
        </p15:guide>
        <p15:guide id="2" pos="2154">
          <p15:clr>
            <a:srgbClr val="EA4335"/>
          </p15:clr>
        </p15:guide>
        <p15:guide id="3" pos="2290">
          <p15:clr>
            <a:srgbClr val="EA4335"/>
          </p15:clr>
        </p15:guide>
        <p15:guide id="4" pos="3923">
          <p15:clr>
            <a:srgbClr val="EA4335"/>
          </p15:clr>
        </p15:guide>
        <p15:guide id="5" pos="4059">
          <p15:clr>
            <a:srgbClr val="EA4335"/>
          </p15:clr>
        </p15:guide>
        <p15:guide id="6" pos="5692">
          <p15:clr>
            <a:srgbClr val="EA4335"/>
          </p15:clr>
        </p15:guide>
        <p15:guide id="7" pos="5828">
          <p15:clr>
            <a:srgbClr val="EA4335"/>
          </p15:clr>
        </p15:guide>
        <p15:guide id="8" pos="7461">
          <p15:clr>
            <a:srgbClr val="EA4335"/>
          </p15:clr>
        </p15:guide>
        <p15:guide id="9" pos="7597">
          <p15:clr>
            <a:srgbClr val="EA4335"/>
          </p15:clr>
        </p15:guide>
        <p15:guide id="10" pos="9230">
          <p15:clr>
            <a:srgbClr val="EA4335"/>
          </p15:clr>
        </p15:guide>
        <p15:guide id="11" pos="9366">
          <p15:clr>
            <a:srgbClr val="EA4335"/>
          </p15:clr>
        </p15:guide>
        <p15:guide id="12" pos="10998">
          <p15:clr>
            <a:srgbClr val="EA4335"/>
          </p15:clr>
        </p15:guide>
        <p15:guide id="13" pos="5760">
          <p15:clr>
            <a:srgbClr val="EA4335"/>
          </p15:clr>
        </p15:guide>
        <p15:guide id="14" orient="horz" pos="522">
          <p15:clr>
            <a:srgbClr val="EA4335"/>
          </p15:clr>
        </p15:guide>
        <p15:guide id="15" orient="horz" pos="1043">
          <p15:clr>
            <a:srgbClr val="EA4335"/>
          </p15:clr>
        </p15:guide>
        <p15:guide id="16" orient="horz" pos="5960">
          <p15:clr>
            <a:srgbClr val="EA4335"/>
          </p15:clr>
        </p15:guide>
        <p15:guide id="17" orient="horz" pos="32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756000" y="1079875"/>
            <a:ext cx="13455600" cy="383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Integracja ontologii, modeli językowych i systemów opartych na regułach w automatyzacji wdrażania usług telekomunikacyjnych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411" name="Google Shape;411;p52"/>
          <p:cNvSpPr txBox="1"/>
          <p:nvPr>
            <p:ph idx="1" type="subTitle"/>
          </p:nvPr>
        </p:nvSpPr>
        <p:spPr>
          <a:xfrm>
            <a:off x="756000" y="5368975"/>
            <a:ext cx="109440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Inż. Sofiia Levchenko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2"/>
          <p:cNvSpPr txBox="1"/>
          <p:nvPr>
            <p:ph idx="2" type="subTitle"/>
          </p:nvPr>
        </p:nvSpPr>
        <p:spPr>
          <a:xfrm>
            <a:off x="763175" y="8760625"/>
            <a:ext cx="5680800" cy="76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Promotor: dr inż. Dariusz Bursztynowski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Politechnika Warszawska, </a:t>
            </a:r>
            <a:br>
              <a:rPr lang="en-GB" sz="1800"/>
            </a:br>
            <a:r>
              <a:rPr lang="en-GB" sz="1800"/>
              <a:t>Instytut Telekomunikacji, ZSUT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Warszawa 2023</a:t>
            </a:r>
            <a:endParaRPr sz="1400"/>
          </a:p>
        </p:txBody>
      </p:sp>
      <p:sp>
        <p:nvSpPr>
          <p:cNvPr id="413" name="Google Shape;413;p52"/>
          <p:cNvSpPr/>
          <p:nvPr/>
        </p:nvSpPr>
        <p:spPr>
          <a:xfrm>
            <a:off x="10879225" y="8558113"/>
            <a:ext cx="2877600" cy="1169100"/>
          </a:xfrm>
          <a:prstGeom prst="rect">
            <a:avLst/>
          </a:prstGeom>
          <a:solidFill>
            <a:srgbClr val="1B2F5B"/>
          </a:solidFill>
          <a:ln cap="flat" cmpd="sng" w="9525">
            <a:solidFill>
              <a:srgbClr val="1B2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3">
            <a:alphaModFix/>
          </a:blip>
          <a:srcRect b="0" l="-31540" r="31540" t="0"/>
          <a:stretch/>
        </p:blipFill>
        <p:spPr>
          <a:xfrm>
            <a:off x="6443975" y="-1454803"/>
            <a:ext cx="12483100" cy="143582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688" y="1095488"/>
            <a:ext cx="15216614" cy="80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25" y="5969276"/>
            <a:ext cx="4163876" cy="36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1"/>
          <p:cNvSpPr txBox="1"/>
          <p:nvPr/>
        </p:nvSpPr>
        <p:spPr>
          <a:xfrm>
            <a:off x="4694300" y="9542525"/>
            <a:ext cx="97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https://www.ericsson.com/en/reports-and-papers/ericsson-technology-review/articles/adaptive-intent-based-networking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25" y="1095499"/>
            <a:ext cx="10018192" cy="8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/>
          <p:nvPr>
            <p:ph idx="1" type="subTitle"/>
          </p:nvPr>
        </p:nvSpPr>
        <p:spPr>
          <a:xfrm>
            <a:off x="763175" y="2604000"/>
            <a:ext cx="7385700" cy="6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Pozwala na manipulacje językiem naturalnym</a:t>
            </a:r>
            <a:endParaRPr/>
          </a:p>
        </p:txBody>
      </p:sp>
      <p:sp>
        <p:nvSpPr>
          <p:cNvPr id="525" name="Google Shape;525;p62"/>
          <p:cNvSpPr txBox="1"/>
          <p:nvPr>
            <p:ph idx="2" type="subTitle"/>
          </p:nvPr>
        </p:nvSpPr>
        <p:spPr>
          <a:xfrm>
            <a:off x="9252002" y="2293200"/>
            <a:ext cx="8272800" cy="6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Wykorzystuje różnorodne techniki</a:t>
            </a:r>
            <a:endParaRPr/>
          </a:p>
        </p:txBody>
      </p:sp>
      <p:sp>
        <p:nvSpPr>
          <p:cNvPr id="526" name="Google Shape;526;p62"/>
          <p:cNvSpPr txBox="1"/>
          <p:nvPr>
            <p:ph idx="3" type="subTitle"/>
          </p:nvPr>
        </p:nvSpPr>
        <p:spPr>
          <a:xfrm>
            <a:off x="763200" y="6238075"/>
            <a:ext cx="8176800" cy="6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Warto pamiętać, że:</a:t>
            </a:r>
            <a:endParaRPr/>
          </a:p>
        </p:txBody>
      </p:sp>
      <p:sp>
        <p:nvSpPr>
          <p:cNvPr id="527" name="Google Shape;527;p62"/>
          <p:cNvSpPr txBox="1"/>
          <p:nvPr>
            <p:ph idx="4" type="body"/>
          </p:nvPr>
        </p:nvSpPr>
        <p:spPr>
          <a:xfrm>
            <a:off x="763175" y="3363925"/>
            <a:ext cx="7789800" cy="25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-"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Generowanie</a:t>
            </a:r>
            <a:r>
              <a:rPr lang="en-GB" sz="2400"/>
              <a:t> tekstu w różnych językach (m. in. językach programowania)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Klasyfikacja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sentymentu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Odkrywanie abstrakcyjnych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topików</a:t>
            </a:r>
            <a:r>
              <a:rPr lang="en-GB" sz="2400"/>
              <a:t> w dużych tekstach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Wyodrębnianie informacji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kluczowych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2"/>
          <p:cNvSpPr txBox="1"/>
          <p:nvPr>
            <p:ph idx="5" type="body"/>
          </p:nvPr>
        </p:nvSpPr>
        <p:spPr>
          <a:xfrm>
            <a:off x="9252001" y="3363932"/>
            <a:ext cx="8272800" cy="332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-"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Tradycyjne metody uczenia maszynowego</a:t>
            </a:r>
            <a:r>
              <a:rPr lang="en-GB" sz="2400"/>
              <a:t>: regresja, drzewa decyzyjne, klasyfikator Bayesa, ukryte modele Markowa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Metody głębokiego uczenia maszynowego</a:t>
            </a:r>
            <a:r>
              <a:rPr lang="en-GB" sz="2400"/>
              <a:t>: CNN, RNN, Auto-encoder, Encoder-decoder seq2seq, transformery</a:t>
            </a:r>
            <a:endParaRPr sz="2400"/>
          </a:p>
        </p:txBody>
      </p:sp>
      <p:sp>
        <p:nvSpPr>
          <p:cNvPr id="529" name="Google Shape;529;p62"/>
          <p:cNvSpPr txBox="1"/>
          <p:nvPr>
            <p:ph idx="6" type="body"/>
          </p:nvPr>
        </p:nvSpPr>
        <p:spPr>
          <a:xfrm>
            <a:off x="704225" y="7030850"/>
            <a:ext cx="7848900" cy="25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110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Dane treningowe powinny przejść </a:t>
            </a:r>
            <a:r>
              <a:rPr lang="en-GB" sz="2100"/>
              <a:t>pierwotne</a:t>
            </a:r>
            <a:r>
              <a:rPr lang="en-GB" sz="2100"/>
              <a:t> 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przetworzenie</a:t>
            </a:r>
            <a:r>
              <a:rPr lang="en-GB" sz="2100"/>
              <a:t> i 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ekstrakcję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 cech </a:t>
            </a:r>
            <a:r>
              <a:rPr lang="en-GB" sz="2100"/>
              <a:t>zanim będą przekazywane do modelu NLP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Modele </a:t>
            </a:r>
            <a:r>
              <a:rPr lang="en-GB" sz="2100"/>
              <a:t>utworzone</a:t>
            </a:r>
            <a:r>
              <a:rPr lang="en-GB" sz="2100"/>
              <a:t> przy pomocy metod 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głębokiego</a:t>
            </a:r>
            <a:r>
              <a:rPr lang="en-GB" sz="2100"/>
              <a:t> uczenie maszynowego nie są często 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interpretowalne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Nieprzetworzone dane wejściowe mogą </a:t>
            </a: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zaburzać</a:t>
            </a:r>
            <a:r>
              <a:rPr lang="en-GB" sz="2100"/>
              <a:t> działanie takich modeli</a:t>
            </a:r>
            <a:endParaRPr sz="2100"/>
          </a:p>
        </p:txBody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Przetwarzanie języków naturalnych</a:t>
            </a:r>
            <a:endParaRPr/>
          </a:p>
        </p:txBody>
      </p:sp>
      <p:sp>
        <p:nvSpPr>
          <p:cNvPr id="531" name="Google Shape;531;p62"/>
          <p:cNvSpPr txBox="1"/>
          <p:nvPr>
            <p:ph idx="7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Kombinacja NLU i NLG pozwalająca na wykonanie różnych zadań</a:t>
            </a:r>
            <a:endParaRPr/>
          </a:p>
        </p:txBody>
      </p:sp>
      <p:sp>
        <p:nvSpPr>
          <p:cNvPr id="532" name="Google Shape;532;p6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175" y="6318899"/>
            <a:ext cx="7385700" cy="314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828000" y="684000"/>
            <a:ext cx="16632000" cy="24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</a:t>
            </a:r>
            <a:br>
              <a:rPr lang="en-GB"/>
            </a:br>
            <a:r>
              <a:rPr lang="en-GB" sz="3800"/>
              <a:t>Modelowanie intentu oparte na wykorzytsaniu zdobytej wiedzy do jego wykorzystania w sieciach nowej generacji</a:t>
            </a:r>
            <a:endParaRPr sz="3800"/>
          </a:p>
        </p:txBody>
      </p:sp>
      <p:sp>
        <p:nvSpPr>
          <p:cNvPr id="539" name="Google Shape;539;p63"/>
          <p:cNvSpPr txBox="1"/>
          <p:nvPr>
            <p:ph idx="1" type="body"/>
          </p:nvPr>
        </p:nvSpPr>
        <p:spPr>
          <a:xfrm>
            <a:off x="506750" y="3143700"/>
            <a:ext cx="16953300" cy="63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Przedstawienie próby implementacji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IBN</a:t>
            </a:r>
            <a:r>
              <a:rPr lang="en-GB"/>
              <a:t> (intent-based networking) poprzez wykorzystanie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baz wiedzy</a:t>
            </a:r>
            <a:r>
              <a:rPr lang="en-GB"/>
              <a:t> do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tłumaczenia</a:t>
            </a:r>
            <a:r>
              <a:rPr lang="en-GB"/>
              <a:t> intentu i następnego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wdrożenia serwisu</a:t>
            </a:r>
            <a:r>
              <a:rPr lang="en-GB"/>
              <a:t> spełniającego wymienione wymagania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Reprezentacja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ontologii</a:t>
            </a:r>
            <a:r>
              <a:rPr lang="en-GB"/>
              <a:t> intentu przy pomocy modelu RDF (resource escription framework) specyficznego dla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domeny</a:t>
            </a:r>
            <a:r>
              <a:rPr lang="en-GB"/>
              <a:t> w której jest wykorzystywany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Zapewnienie tłumaczenia funkcjynych i niefunkcyjnych wymagań oraz kontekstu zdefiniowanych w intencie i następne ich przekazywanie do orkiestratora sieci 5G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Intent użytkownika jest uzupełniany o dodatkowe parametry niezbędne do definicji określonych serwisów na etapie projektowania serwisu, który następnie jest weryfikowany w warstwie sieci oraz przekazywany do orkiestratora</a:t>
            </a:r>
            <a:endParaRPr/>
          </a:p>
        </p:txBody>
      </p:sp>
      <p:sp>
        <p:nvSpPr>
          <p:cNvPr id="540" name="Google Shape;540;p6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983201" cy="93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7" name="Google Shape;547;p64"/>
          <p:cNvSpPr txBox="1"/>
          <p:nvPr/>
        </p:nvSpPr>
        <p:spPr>
          <a:xfrm>
            <a:off x="5176350" y="9099600"/>
            <a:ext cx="793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1F1F1F"/>
                </a:solidFill>
              </a:rPr>
              <a:t>Knowledge-based Intent Modeling for Next Generation Cellular Networks; </a:t>
            </a:r>
            <a:r>
              <a:rPr lang="en-GB" sz="1200">
                <a:solidFill>
                  <a:srgbClr val="1F1F1F"/>
                </a:solidFill>
              </a:rPr>
              <a:t>arXiv:2302.08544v2 [cs.NI] 24 Jul 2023 </a:t>
            </a:r>
            <a:endParaRPr sz="12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100"/>
              <a:t>Proponowane rozwiązanie</a:t>
            </a:r>
            <a:endParaRPr sz="12100"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325" y="-470503"/>
            <a:ext cx="12483100" cy="143582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/>
          <p:nvPr/>
        </p:nvSpPr>
        <p:spPr>
          <a:xfrm>
            <a:off x="11266500" y="0"/>
            <a:ext cx="70218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 txBox="1"/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Ogólna wizja</a:t>
            </a:r>
            <a:endParaRPr/>
          </a:p>
        </p:txBody>
      </p:sp>
      <p:sp>
        <p:nvSpPr>
          <p:cNvPr id="561" name="Google Shape;561;p66"/>
          <p:cNvSpPr txBox="1"/>
          <p:nvPr>
            <p:ph idx="1" type="body"/>
          </p:nvPr>
        </p:nvSpPr>
        <p:spPr>
          <a:xfrm>
            <a:off x="828000" y="2134000"/>
            <a:ext cx="9677400" cy="68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Intent jest przekazywany do modelu sztucznej inteligencji (LLM w połączeniu z KB) którego zadaniem jest przetłumaczenie wymagań na pewnego rodzaju zbiór cech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Analizowanie zbioru cech/metryk pod względem kompletności (KB), jeżeli taki zbiór nie jest kompletny to przechodzimy do etapu “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dopytywania</a:t>
            </a: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” (LLM) w celu uzupełnienia brakujących danych 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AutoNum type="arabicPeriod"/>
            </a:pPr>
            <a:r>
              <a:rPr lang="en-GB" sz="2500">
                <a:latin typeface="Montserrat"/>
                <a:ea typeface="Montserrat"/>
                <a:cs typeface="Montserrat"/>
                <a:sym typeface="Montserrat"/>
              </a:rPr>
              <a:t>Następnie uzyskany zbiór cech jest przekazywany dalej, do systemu opartego o reguły w celu uzupełnienia plików konfiguracyjnych oraz ich następne wdrożenie</a:t>
            </a:r>
            <a:endParaRPr sz="4000"/>
          </a:p>
        </p:txBody>
      </p:sp>
      <p:sp>
        <p:nvSpPr>
          <p:cNvPr id="562" name="Google Shape;562;p66"/>
          <p:cNvSpPr/>
          <p:nvPr/>
        </p:nvSpPr>
        <p:spPr>
          <a:xfrm>
            <a:off x="13720950" y="979575"/>
            <a:ext cx="2084400" cy="204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Intent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3" name="Google Shape;563;p66"/>
          <p:cNvSpPr/>
          <p:nvPr/>
        </p:nvSpPr>
        <p:spPr>
          <a:xfrm>
            <a:off x="13735200" y="7136225"/>
            <a:ext cx="2084400" cy="204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64" name="Google Shape;564;p66"/>
          <p:cNvCxnSpPr>
            <a:stCxn id="562" idx="4"/>
            <a:endCxn id="565" idx="0"/>
          </p:cNvCxnSpPr>
          <p:nvPr/>
        </p:nvCxnSpPr>
        <p:spPr>
          <a:xfrm>
            <a:off x="14763150" y="3025875"/>
            <a:ext cx="0" cy="1032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66"/>
          <p:cNvCxnSpPr>
            <a:stCxn id="565" idx="4"/>
            <a:endCxn id="563" idx="0"/>
          </p:cNvCxnSpPr>
          <p:nvPr/>
        </p:nvCxnSpPr>
        <p:spPr>
          <a:xfrm>
            <a:off x="14763150" y="6104200"/>
            <a:ext cx="14400" cy="1032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6"/>
          <p:cNvSpPr/>
          <p:nvPr/>
        </p:nvSpPr>
        <p:spPr>
          <a:xfrm>
            <a:off x="13663500" y="4057900"/>
            <a:ext cx="2199300" cy="204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Pattern</a:t>
            </a:r>
            <a:endParaRPr sz="28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7" name="Google Shape;567;p6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828000" y="4140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Ogólna architektura</a:t>
            </a:r>
            <a:endParaRPr/>
          </a:p>
        </p:txBody>
      </p:sp>
      <p:sp>
        <p:nvSpPr>
          <p:cNvPr id="573" name="Google Shape;573;p6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50" y="414000"/>
            <a:ext cx="17608300" cy="911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426" y="1922875"/>
            <a:ext cx="11180649" cy="7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Baza wiedzy (Knowledge Graphs)</a:t>
            </a:r>
            <a:endParaRPr/>
          </a:p>
        </p:txBody>
      </p:sp>
      <p:sp>
        <p:nvSpPr>
          <p:cNvPr id="581" name="Google Shape;581;p68"/>
          <p:cNvSpPr txBox="1"/>
          <p:nvPr>
            <p:ph idx="2" type="subTitle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Tworzenie ontologii sieci 5G</a:t>
            </a:r>
            <a:endParaRPr/>
          </a:p>
        </p:txBody>
      </p:sp>
      <p:sp>
        <p:nvSpPr>
          <p:cNvPr id="582" name="Google Shape;582;p6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950900" y="2697100"/>
            <a:ext cx="44259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Używane klasy: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Funkcjonalności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Funkcje sieciowe (NF)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Interfejsy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84" name="Google Shape;584;p68"/>
          <p:cNvSpPr txBox="1"/>
          <p:nvPr/>
        </p:nvSpPr>
        <p:spPr>
          <a:xfrm>
            <a:off x="950900" y="5252675"/>
            <a:ext cx="99585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Używane relacje: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Collaborates with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Enables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Contains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Light"/>
              <a:buChar char="-"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Uses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-"/>
            </a:pP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Type of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0" name="Google Shape;590;p69"/>
          <p:cNvSpPr txBox="1"/>
          <p:nvPr/>
        </p:nvSpPr>
        <p:spPr>
          <a:xfrm>
            <a:off x="933625" y="82800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Przykład kawałku Bazy Wiedzy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6" name="Google Shape;596;p70"/>
          <p:cNvSpPr txBox="1"/>
          <p:nvPr/>
        </p:nvSpPr>
        <p:spPr>
          <a:xfrm>
            <a:off x="933625" y="82800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Stardog Developer - wygląd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Postęp w przygotowaniu pracy</a:t>
            </a:r>
            <a:endParaRPr/>
          </a:p>
        </p:txBody>
      </p:sp>
      <p:cxnSp>
        <p:nvCxnSpPr>
          <p:cNvPr id="421" name="Google Shape;421;p53"/>
          <p:cNvCxnSpPr>
            <a:stCxn id="422" idx="2"/>
            <a:endCxn id="423" idx="6"/>
          </p:cNvCxnSpPr>
          <p:nvPr/>
        </p:nvCxnSpPr>
        <p:spPr>
          <a:xfrm>
            <a:off x="1548788" y="5143463"/>
            <a:ext cx="1519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53"/>
          <p:cNvSpPr/>
          <p:nvPr/>
        </p:nvSpPr>
        <p:spPr>
          <a:xfrm>
            <a:off x="154878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>
            <a:off x="453201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751524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>
            <a:off x="1049847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1348170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>
            <a:off x="16464938" y="5006363"/>
            <a:ext cx="274200" cy="274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 txBox="1"/>
          <p:nvPr/>
        </p:nvSpPr>
        <p:spPr>
          <a:xfrm>
            <a:off x="326869" y="4017488"/>
            <a:ext cx="274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lang="en-GB" sz="2400">
                <a:solidFill>
                  <a:srgbClr val="99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Semester</a:t>
            </a:r>
            <a:r>
              <a:rPr lang="en-GB" sz="2400">
                <a:solidFill>
                  <a:srgbClr val="99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2</a:t>
            </a:r>
            <a:endParaRPr sz="21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3553065" y="5486156"/>
            <a:ext cx="2252100" cy="12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lang="en-GB" sz="1700">
                <a:solidFill>
                  <a:srgbClr val="999999"/>
                </a:solidFill>
              </a:rPr>
              <a:t>Analiza literatury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430" name="Google Shape;430;p53"/>
          <p:cNvSpPr txBox="1"/>
          <p:nvPr>
            <p:ph idx="1" type="body"/>
          </p:nvPr>
        </p:nvSpPr>
        <p:spPr>
          <a:xfrm>
            <a:off x="6410925" y="5412050"/>
            <a:ext cx="2497800" cy="17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lang="en-GB" sz="1700">
                <a:solidFill>
                  <a:srgbClr val="999999"/>
                </a:solidFill>
              </a:rPr>
              <a:t>Zdefiniowanie tematu pracy i wstępna propozycja rozwiązania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431" name="Google Shape;431;p53"/>
          <p:cNvSpPr txBox="1"/>
          <p:nvPr>
            <p:ph idx="2" type="subTitle"/>
          </p:nvPr>
        </p:nvSpPr>
        <p:spPr>
          <a:xfrm>
            <a:off x="9514508" y="5486156"/>
            <a:ext cx="2252100" cy="12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lang="en-GB" sz="1700">
                <a:solidFill>
                  <a:srgbClr val="999999"/>
                </a:solidFill>
              </a:rPr>
              <a:t>Ukształtowanie</a:t>
            </a:r>
            <a:r>
              <a:rPr lang="en-GB" sz="1700">
                <a:solidFill>
                  <a:srgbClr val="999999"/>
                </a:solidFill>
              </a:rPr>
              <a:t> pomysłu i jasne zdefiniowanie celu pracy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12495229" y="5624481"/>
            <a:ext cx="2252100" cy="12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b="1" lang="en-GB" sz="1700">
                <a:latin typeface="Montserrat"/>
                <a:ea typeface="Montserrat"/>
                <a:cs typeface="Montserrat"/>
                <a:sym typeface="Montserrat"/>
              </a:rPr>
              <a:t>Implementacja rozwiązania i przeprowadzenie testów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15475950" y="5486156"/>
            <a:ext cx="2252100" cy="12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lang="en-GB" sz="1700"/>
              <a:t>Napisanie pracy dyplomowej zawierającej wyniki dokonanej pracy</a:t>
            </a:r>
            <a:endParaRPr sz="1700"/>
          </a:p>
        </p:txBody>
      </p:sp>
      <p:sp>
        <p:nvSpPr>
          <p:cNvPr id="434" name="Google Shape;434;p53"/>
          <p:cNvSpPr txBox="1"/>
          <p:nvPr/>
        </p:nvSpPr>
        <p:spPr>
          <a:xfrm>
            <a:off x="3308599" y="4017488"/>
            <a:ext cx="274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lang="en-GB" sz="2400">
                <a:solidFill>
                  <a:srgbClr val="99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Semestr 2/3</a:t>
            </a:r>
            <a:endParaRPr sz="2400">
              <a:solidFill>
                <a:srgbClr val="99999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5" name="Google Shape;435;p53"/>
          <p:cNvSpPr txBox="1"/>
          <p:nvPr/>
        </p:nvSpPr>
        <p:spPr>
          <a:xfrm>
            <a:off x="6290329" y="4017488"/>
            <a:ext cx="274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b="1" lang="en-GB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Semester 3</a:t>
            </a:r>
            <a:endParaRPr b="1" sz="24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9272059" y="4017488"/>
            <a:ext cx="274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lang="en-GB" sz="2400">
                <a:solidFill>
                  <a:srgbClr val="6E6E6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Semester 3</a:t>
            </a:r>
            <a:endParaRPr sz="2400">
              <a:solidFill>
                <a:srgbClr val="6E6E6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2134526" y="3972800"/>
            <a:ext cx="29817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b="1" lang="en-GB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Semester 4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15235519" y="4017488"/>
            <a:ext cx="2743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00FF"/>
              </a:buClr>
              <a:buSzPts val="6400"/>
              <a:buFont typeface="Helvetica Neue"/>
              <a:buNone/>
            </a:pPr>
            <a:r>
              <a:rPr lang="en-GB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Semester 4/5</a:t>
            </a:r>
            <a:endParaRPr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437001" y="5412050"/>
            <a:ext cx="2497800" cy="12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rgbClr val="7AD1B9"/>
              </a:buClr>
              <a:buSzPts val="2500"/>
              <a:buFont typeface="Arial"/>
              <a:buNone/>
            </a:pPr>
            <a:r>
              <a:rPr lang="en-GB" sz="1700">
                <a:solidFill>
                  <a:srgbClr val="999999"/>
                </a:solidFill>
              </a:rPr>
              <a:t>Zdefiniowanie problematyki i obszaru badawczego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440" name="Google Shape;440;p5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2" name="Google Shape;602;p71"/>
          <p:cNvSpPr txBox="1"/>
          <p:nvPr/>
        </p:nvSpPr>
        <p:spPr>
          <a:xfrm>
            <a:off x="1248750" y="68965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Przykładowe zapytanie do Grafu Wiedzy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03" name="Google Shape;6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425" y="1656000"/>
            <a:ext cx="15060199" cy="78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9" name="Google Shape;609;p72"/>
          <p:cNvSpPr txBox="1"/>
          <p:nvPr/>
        </p:nvSpPr>
        <p:spPr>
          <a:xfrm>
            <a:off x="933625" y="82800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Przykład działania systemu pt. 1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73"/>
          <p:cNvSpPr txBox="1"/>
          <p:nvPr/>
        </p:nvSpPr>
        <p:spPr>
          <a:xfrm>
            <a:off x="933625" y="82800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Przykład działania systemu pt. 2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1" name="Google Shape;621;p74"/>
          <p:cNvSpPr txBox="1"/>
          <p:nvPr/>
        </p:nvSpPr>
        <p:spPr>
          <a:xfrm>
            <a:off x="933625" y="828000"/>
            <a:ext cx="995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Pozostało do zrobienia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Cel pracy</a:t>
            </a:r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325" y="-470503"/>
            <a:ext cx="12483100" cy="1435820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1056150" y="828000"/>
            <a:ext cx="84183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Automatyzacja procesu definiowania i wdrażania usług telekomunikacyjnych w sieci 5G. 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Proces ten opiera się na wykorzystaniu 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modeli językowych (LLM)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, które umożliwiają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precyzyjne zdefiniowanie wymagań użytkownika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Następnie,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intencje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użytkowników są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tłumaczone na topologię sieci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za pomocą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domain-specific ontologii 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(baz wiedzy)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System będzie 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również 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zawierał mechanizm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feedback-loop,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który pozwala użytkownikowi na potwierdzenie poprawności tłumaczenia wymagań. 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Wykorzystanie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systemów opartych na regułach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umożliwia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automatyczne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generowanie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plików konfiguracyjnych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oraz ich uruchomienie w środowisku sieciowym.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456" y="813475"/>
            <a:ext cx="7592545" cy="82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 txBox="1"/>
          <p:nvPr/>
        </p:nvSpPr>
        <p:spPr>
          <a:xfrm>
            <a:off x="10017226" y="9153000"/>
            <a:ext cx="72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https://www.ericsson.com/en/reports-and-papers/ericsson-technology-review/articles/adaptive-intent-based-networking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50" y="385150"/>
            <a:ext cx="17608300" cy="911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 sztuki</a:t>
            </a:r>
            <a:endParaRPr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325" y="-470503"/>
            <a:ext cx="12483100" cy="1435820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/>
          </p:nvPr>
        </p:nvSpPr>
        <p:spPr>
          <a:xfrm>
            <a:off x="693325" y="633900"/>
            <a:ext cx="11799300" cy="12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Sporządzony na podstawie artykułów</a:t>
            </a:r>
            <a:endParaRPr/>
          </a:p>
        </p:txBody>
      </p:sp>
      <p:sp>
        <p:nvSpPr>
          <p:cNvPr id="474" name="Google Shape;474;p5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5" name="Google Shape;475;p58"/>
          <p:cNvSpPr txBox="1"/>
          <p:nvPr/>
        </p:nvSpPr>
        <p:spPr>
          <a:xfrm>
            <a:off x="1221000" y="1769225"/>
            <a:ext cx="160620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AutoNum type="arabicPeriod"/>
            </a:pPr>
            <a:r>
              <a:rPr lang="en-GB" sz="24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Interview with Ericsson’s CTO Erik Ekudden on </a:t>
            </a:r>
            <a:r>
              <a:rPr b="1" lang="en-GB" sz="24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Cognitive processes for adaptive intent-based networking</a:t>
            </a:r>
            <a:endParaRPr sz="24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Montserrat"/>
              <a:buAutoNum type="arabicPeriod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Researchers of NTNU, IEEE Conference 2023,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Knowledge-based Intent Modeling for Next Generation Cellular Networks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DeepLearning.AI materials on Natural Language Processing, NN and 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reinforcement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learning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/>
        </p:nvSpPr>
        <p:spPr>
          <a:xfrm>
            <a:off x="1913850" y="2324588"/>
            <a:ext cx="5667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Specyfikacja serwisu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59"/>
          <p:cNvSpPr txBox="1"/>
          <p:nvPr/>
        </p:nvSpPr>
        <p:spPr>
          <a:xfrm>
            <a:off x="828000" y="2076125"/>
            <a:ext cx="1859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828000" y="3431325"/>
            <a:ext cx="69324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Wymagania funkcjonalne i wydajnościowe, przykładowo w formie SLA, SLO, SLS czy TOSCA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10790400" y="2294825"/>
            <a:ext cx="6669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Kwestie strategiczne i behawioralne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9576052" y="2076122"/>
            <a:ext cx="1603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6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9653861" y="3431338"/>
            <a:ext cx="6669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Podjęcie decyzji opartych na nabytym doświadczeniu z zachowaniem kontekstu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6" name="Google Shape;486;p59"/>
          <p:cNvSpPr txBox="1"/>
          <p:nvPr>
            <p:ph idx="4294967295" type="title"/>
          </p:nvPr>
        </p:nvSpPr>
        <p:spPr>
          <a:xfrm>
            <a:off x="828000" y="3205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Intent</a:t>
            </a:r>
            <a:endParaRPr/>
          </a:p>
        </p:txBody>
      </p:sp>
      <p:sp>
        <p:nvSpPr>
          <p:cNvPr id="487" name="Google Shape;487;p59"/>
          <p:cNvSpPr txBox="1"/>
          <p:nvPr>
            <p:ph idx="4294967295" type="subTitle"/>
          </p:nvPr>
        </p:nvSpPr>
        <p:spPr>
          <a:xfrm>
            <a:off x="828000" y="1217825"/>
            <a:ext cx="166320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Definiuje każdy aspekt działania systemu autonomicznego w sposób deklaratywny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8" name="Google Shape;488;p5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9" name="Google Shape;489;p59"/>
          <p:cNvSpPr/>
          <p:nvPr/>
        </p:nvSpPr>
        <p:spPr>
          <a:xfrm>
            <a:off x="12822660" y="5027175"/>
            <a:ext cx="2751000" cy="274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9"/>
          <p:cNvSpPr/>
          <p:nvPr/>
        </p:nvSpPr>
        <p:spPr>
          <a:xfrm>
            <a:off x="2086013" y="4940050"/>
            <a:ext cx="2751000" cy="274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9"/>
          <p:cNvSpPr txBox="1"/>
          <p:nvPr>
            <p:ph idx="4294967295" type="subTitle"/>
          </p:nvPr>
        </p:nvSpPr>
        <p:spPr>
          <a:xfrm>
            <a:off x="920638" y="8031325"/>
            <a:ext cx="5404500" cy="6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Funkcje </a:t>
            </a:r>
            <a:r>
              <a:rPr lang="en-GB"/>
              <a:t>obsługujące</a:t>
            </a:r>
            <a:r>
              <a:rPr lang="en-GB"/>
              <a:t> intent</a:t>
            </a:r>
            <a:endParaRPr/>
          </a:p>
        </p:txBody>
      </p:sp>
      <p:sp>
        <p:nvSpPr>
          <p:cNvPr id="492" name="Google Shape;492;p59"/>
          <p:cNvSpPr txBox="1"/>
          <p:nvPr>
            <p:ph idx="4294967295" type="subTitle"/>
          </p:nvPr>
        </p:nvSpPr>
        <p:spPr>
          <a:xfrm>
            <a:off x="7724886" y="8031325"/>
            <a:ext cx="2296800" cy="4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Baza wiedzy</a:t>
            </a:r>
            <a:endParaRPr/>
          </a:p>
        </p:txBody>
      </p:sp>
      <p:sp>
        <p:nvSpPr>
          <p:cNvPr id="493" name="Google Shape;493;p59"/>
          <p:cNvSpPr txBox="1"/>
          <p:nvPr>
            <p:ph idx="4294967295" type="subTitle"/>
          </p:nvPr>
        </p:nvSpPr>
        <p:spPr>
          <a:xfrm>
            <a:off x="12064868" y="8031313"/>
            <a:ext cx="5086500" cy="6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Rozumowanie maszynowe</a:t>
            </a:r>
            <a:endParaRPr/>
          </a:p>
        </p:txBody>
      </p:sp>
      <p:sp>
        <p:nvSpPr>
          <p:cNvPr id="494" name="Google Shape;494;p59"/>
          <p:cNvSpPr txBox="1"/>
          <p:nvPr>
            <p:ph idx="4294967295" type="body"/>
          </p:nvPr>
        </p:nvSpPr>
        <p:spPr>
          <a:xfrm>
            <a:off x="920663" y="8558525"/>
            <a:ext cx="4700400" cy="12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Sposób na wyodrębnienie kluczowych informacji z intentu (ontologii intentu)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95" name="Google Shape;495;p59"/>
          <p:cNvSpPr txBox="1"/>
          <p:nvPr>
            <p:ph idx="4294967295" type="body"/>
          </p:nvPr>
        </p:nvSpPr>
        <p:spPr>
          <a:xfrm>
            <a:off x="6384312" y="8558525"/>
            <a:ext cx="4917300" cy="148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Wyraża </a:t>
            </a:r>
            <a:r>
              <a:rPr lang="en-GB" sz="2000"/>
              <a:t>zależność</a:t>
            </a:r>
            <a:r>
              <a:rPr lang="en-GB" sz="2000">
                <a:solidFill>
                  <a:srgbClr val="000000"/>
                </a:solidFill>
              </a:rPr>
              <a:t> między jednostkami danych oraz pomaga w organizacji wymagań i połączeń między nimi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96" name="Google Shape;496;p59"/>
          <p:cNvSpPr txBox="1"/>
          <p:nvPr>
            <p:ph idx="4294967295" type="body"/>
          </p:nvPr>
        </p:nvSpPr>
        <p:spPr>
          <a:xfrm>
            <a:off x="11746795" y="8558525"/>
            <a:ext cx="5404500" cy="12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Podjęcie pewnej decyzji/dokonanie akcji na podstawie otrzymanej informacji/wiedzy z intentu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97" name="Google Shape;497;p59"/>
          <p:cNvSpPr/>
          <p:nvPr/>
        </p:nvSpPr>
        <p:spPr>
          <a:xfrm>
            <a:off x="7303836" y="5000637"/>
            <a:ext cx="2751000" cy="274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9"/>
          <p:cNvSpPr/>
          <p:nvPr/>
        </p:nvSpPr>
        <p:spPr>
          <a:xfrm>
            <a:off x="13577345" y="5787720"/>
            <a:ext cx="1241406" cy="1166940"/>
          </a:xfrm>
          <a:custGeom>
            <a:rect b="b" l="l" r="r" t="t"/>
            <a:pathLst>
              <a:path extrusionOk="0" h="21600" w="21600">
                <a:moveTo>
                  <a:pt x="11308" y="0"/>
                </a:moveTo>
                <a:cubicBezTo>
                  <a:pt x="10623" y="0"/>
                  <a:pt x="9965" y="302"/>
                  <a:pt x="9515" y="825"/>
                </a:cubicBezTo>
                <a:cubicBezTo>
                  <a:pt x="9260" y="1119"/>
                  <a:pt x="9134" y="1528"/>
                  <a:pt x="9162" y="1935"/>
                </a:cubicBezTo>
                <a:lnTo>
                  <a:pt x="9360" y="4815"/>
                </a:lnTo>
                <a:cubicBezTo>
                  <a:pt x="9363" y="4856"/>
                  <a:pt x="9350" y="4898"/>
                  <a:pt x="9332" y="4935"/>
                </a:cubicBezTo>
                <a:lnTo>
                  <a:pt x="7158" y="9240"/>
                </a:lnTo>
                <a:lnTo>
                  <a:pt x="6776" y="9435"/>
                </a:lnTo>
                <a:cubicBezTo>
                  <a:pt x="6769" y="8730"/>
                  <a:pt x="6228" y="8160"/>
                  <a:pt x="5562" y="8160"/>
                </a:cubicBezTo>
                <a:lnTo>
                  <a:pt x="1214" y="8160"/>
                </a:lnTo>
                <a:cubicBezTo>
                  <a:pt x="544" y="8160"/>
                  <a:pt x="0" y="8738"/>
                  <a:pt x="0" y="9450"/>
                </a:cubicBezTo>
                <a:lnTo>
                  <a:pt x="0" y="20310"/>
                </a:lnTo>
                <a:cubicBezTo>
                  <a:pt x="0" y="21022"/>
                  <a:pt x="544" y="21600"/>
                  <a:pt x="1214" y="21600"/>
                </a:cubicBezTo>
                <a:lnTo>
                  <a:pt x="5562" y="21600"/>
                </a:lnTo>
                <a:cubicBezTo>
                  <a:pt x="6232" y="21600"/>
                  <a:pt x="6776" y="21022"/>
                  <a:pt x="6776" y="20310"/>
                </a:cubicBezTo>
                <a:lnTo>
                  <a:pt x="6776" y="19920"/>
                </a:lnTo>
                <a:cubicBezTo>
                  <a:pt x="6892" y="20031"/>
                  <a:pt x="7016" y="20143"/>
                  <a:pt x="7144" y="20250"/>
                </a:cubicBezTo>
                <a:cubicBezTo>
                  <a:pt x="7784" y="20788"/>
                  <a:pt x="8723" y="21035"/>
                  <a:pt x="9388" y="21090"/>
                </a:cubicBezTo>
                <a:lnTo>
                  <a:pt x="9431" y="21105"/>
                </a:lnTo>
                <a:lnTo>
                  <a:pt x="9487" y="21105"/>
                </a:lnTo>
                <a:lnTo>
                  <a:pt x="16447" y="21105"/>
                </a:lnTo>
                <a:cubicBezTo>
                  <a:pt x="17817" y="21105"/>
                  <a:pt x="18780" y="20573"/>
                  <a:pt x="19313" y="19530"/>
                </a:cubicBezTo>
                <a:cubicBezTo>
                  <a:pt x="19613" y="18943"/>
                  <a:pt x="19699" y="18355"/>
                  <a:pt x="19666" y="17820"/>
                </a:cubicBezTo>
                <a:cubicBezTo>
                  <a:pt x="20220" y="17440"/>
                  <a:pt x="20663" y="16841"/>
                  <a:pt x="20824" y="15990"/>
                </a:cubicBezTo>
                <a:cubicBezTo>
                  <a:pt x="20905" y="15559"/>
                  <a:pt x="20886" y="15143"/>
                  <a:pt x="20809" y="14775"/>
                </a:cubicBezTo>
                <a:cubicBezTo>
                  <a:pt x="21261" y="14300"/>
                  <a:pt x="21600" y="13615"/>
                  <a:pt x="21600" y="12690"/>
                </a:cubicBezTo>
                <a:cubicBezTo>
                  <a:pt x="21600" y="11947"/>
                  <a:pt x="21410" y="11363"/>
                  <a:pt x="21134" y="10920"/>
                </a:cubicBezTo>
                <a:cubicBezTo>
                  <a:pt x="21252" y="10570"/>
                  <a:pt x="21318" y="10168"/>
                  <a:pt x="21318" y="9720"/>
                </a:cubicBezTo>
                <a:cubicBezTo>
                  <a:pt x="21318" y="7882"/>
                  <a:pt x="19943" y="6705"/>
                  <a:pt x="17802" y="6705"/>
                </a:cubicBezTo>
                <a:lnTo>
                  <a:pt x="14668" y="6705"/>
                </a:lnTo>
                <a:cubicBezTo>
                  <a:pt x="14807" y="6041"/>
                  <a:pt x="14908" y="5476"/>
                  <a:pt x="14908" y="5025"/>
                </a:cubicBezTo>
                <a:cubicBezTo>
                  <a:pt x="14908" y="3347"/>
                  <a:pt x="14229" y="1274"/>
                  <a:pt x="12706" y="405"/>
                </a:cubicBezTo>
                <a:cubicBezTo>
                  <a:pt x="12242" y="140"/>
                  <a:pt x="11773" y="0"/>
                  <a:pt x="11308" y="0"/>
                </a:cubicBezTo>
                <a:close/>
                <a:moveTo>
                  <a:pt x="11308" y="1440"/>
                </a:moveTo>
                <a:cubicBezTo>
                  <a:pt x="11520" y="1440"/>
                  <a:pt x="11762" y="1497"/>
                  <a:pt x="12056" y="1665"/>
                </a:cubicBezTo>
                <a:cubicBezTo>
                  <a:pt x="12971" y="2186"/>
                  <a:pt x="13553" y="3650"/>
                  <a:pt x="13553" y="5025"/>
                </a:cubicBezTo>
                <a:cubicBezTo>
                  <a:pt x="13553" y="5696"/>
                  <a:pt x="13175" y="7120"/>
                  <a:pt x="13059" y="7770"/>
                </a:cubicBezTo>
                <a:cubicBezTo>
                  <a:pt x="13027" y="7947"/>
                  <a:pt x="13157" y="8145"/>
                  <a:pt x="13327" y="8145"/>
                </a:cubicBezTo>
                <a:cubicBezTo>
                  <a:pt x="13327" y="8145"/>
                  <a:pt x="17170" y="8145"/>
                  <a:pt x="17802" y="8145"/>
                </a:cubicBezTo>
                <a:cubicBezTo>
                  <a:pt x="18435" y="8145"/>
                  <a:pt x="19962" y="8278"/>
                  <a:pt x="19962" y="9720"/>
                </a:cubicBezTo>
                <a:cubicBezTo>
                  <a:pt x="19962" y="10814"/>
                  <a:pt x="19299" y="11220"/>
                  <a:pt x="19299" y="11220"/>
                </a:cubicBezTo>
                <a:cubicBezTo>
                  <a:pt x="19299" y="11220"/>
                  <a:pt x="20245" y="11316"/>
                  <a:pt x="20245" y="12690"/>
                </a:cubicBezTo>
                <a:cubicBezTo>
                  <a:pt x="20245" y="14064"/>
                  <a:pt x="18988" y="14205"/>
                  <a:pt x="18988" y="14205"/>
                </a:cubicBezTo>
                <a:cubicBezTo>
                  <a:pt x="18988" y="14205"/>
                  <a:pt x="19669" y="14788"/>
                  <a:pt x="19496" y="15705"/>
                </a:cubicBezTo>
                <a:cubicBezTo>
                  <a:pt x="19287" y="16817"/>
                  <a:pt x="18265" y="16875"/>
                  <a:pt x="18028" y="16875"/>
                </a:cubicBezTo>
                <a:cubicBezTo>
                  <a:pt x="17997" y="16875"/>
                  <a:pt x="17986" y="16875"/>
                  <a:pt x="17986" y="16875"/>
                </a:cubicBezTo>
                <a:cubicBezTo>
                  <a:pt x="17986" y="16875"/>
                  <a:pt x="18641" y="17835"/>
                  <a:pt x="18127" y="18840"/>
                </a:cubicBezTo>
                <a:cubicBezTo>
                  <a:pt x="17961" y="19166"/>
                  <a:pt x="17602" y="19665"/>
                  <a:pt x="16447" y="19665"/>
                </a:cubicBezTo>
                <a:lnTo>
                  <a:pt x="9487" y="19665"/>
                </a:lnTo>
                <a:cubicBezTo>
                  <a:pt x="9002" y="19625"/>
                  <a:pt x="8343" y="19433"/>
                  <a:pt x="7976" y="19125"/>
                </a:cubicBezTo>
                <a:cubicBezTo>
                  <a:pt x="7588" y="18798"/>
                  <a:pt x="7124" y="18225"/>
                  <a:pt x="6776" y="18225"/>
                </a:cubicBezTo>
                <a:lnTo>
                  <a:pt x="6776" y="11025"/>
                </a:lnTo>
                <a:lnTo>
                  <a:pt x="7878" y="10470"/>
                </a:lnTo>
                <a:cubicBezTo>
                  <a:pt x="8040" y="10390"/>
                  <a:pt x="8174" y="10262"/>
                  <a:pt x="8259" y="10095"/>
                </a:cubicBezTo>
                <a:lnTo>
                  <a:pt x="10532" y="5610"/>
                </a:lnTo>
                <a:cubicBezTo>
                  <a:pt x="10673" y="5332"/>
                  <a:pt x="10737" y="5025"/>
                  <a:pt x="10715" y="4710"/>
                </a:cubicBezTo>
                <a:lnTo>
                  <a:pt x="10518" y="1815"/>
                </a:lnTo>
                <a:cubicBezTo>
                  <a:pt x="10517" y="1804"/>
                  <a:pt x="10511" y="1808"/>
                  <a:pt x="10518" y="1800"/>
                </a:cubicBezTo>
                <a:cubicBezTo>
                  <a:pt x="10568" y="1742"/>
                  <a:pt x="10838" y="1440"/>
                  <a:pt x="11308" y="1440"/>
                </a:cubicBezTo>
                <a:close/>
                <a:moveTo>
                  <a:pt x="1355" y="9600"/>
                </a:moveTo>
                <a:lnTo>
                  <a:pt x="5421" y="9600"/>
                </a:lnTo>
                <a:lnTo>
                  <a:pt x="5421" y="10110"/>
                </a:lnTo>
                <a:lnTo>
                  <a:pt x="5421" y="11025"/>
                </a:lnTo>
                <a:lnTo>
                  <a:pt x="5421" y="18225"/>
                </a:lnTo>
                <a:lnTo>
                  <a:pt x="5421" y="19665"/>
                </a:lnTo>
                <a:lnTo>
                  <a:pt x="5421" y="20160"/>
                </a:lnTo>
                <a:lnTo>
                  <a:pt x="1355" y="20160"/>
                </a:lnTo>
                <a:cubicBezTo>
                  <a:pt x="1355" y="20160"/>
                  <a:pt x="1355" y="9600"/>
                  <a:pt x="1355" y="9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600" lIns="28600" spcFirstLastPara="1" rIns="28600" wrap="square" tIns="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8010610" y="5720618"/>
            <a:ext cx="1337185" cy="1301093"/>
          </a:xfrm>
          <a:custGeom>
            <a:rect b="b" l="l" r="r" t="t"/>
            <a:pathLst>
              <a:path extrusionOk="0" h="21511" w="21591">
                <a:moveTo>
                  <a:pt x="20100" y="8507"/>
                </a:moveTo>
                <a:lnTo>
                  <a:pt x="10918" y="14640"/>
                </a:lnTo>
                <a:cubicBezTo>
                  <a:pt x="10841" y="14691"/>
                  <a:pt x="10749" y="14691"/>
                  <a:pt x="10671" y="14640"/>
                </a:cubicBezTo>
                <a:lnTo>
                  <a:pt x="6022" y="11534"/>
                </a:lnTo>
                <a:lnTo>
                  <a:pt x="11142" y="8078"/>
                </a:lnTo>
                <a:cubicBezTo>
                  <a:pt x="11462" y="7862"/>
                  <a:pt x="11565" y="7396"/>
                  <a:pt x="11374" y="7036"/>
                </a:cubicBezTo>
                <a:cubicBezTo>
                  <a:pt x="11182" y="6677"/>
                  <a:pt x="10768" y="6560"/>
                  <a:pt x="10448" y="6776"/>
                </a:cubicBezTo>
                <a:lnTo>
                  <a:pt x="4704" y="10654"/>
                </a:lnTo>
                <a:lnTo>
                  <a:pt x="1490" y="8507"/>
                </a:lnTo>
                <a:cubicBezTo>
                  <a:pt x="1364" y="8423"/>
                  <a:pt x="1349" y="8275"/>
                  <a:pt x="1349" y="8216"/>
                </a:cubicBezTo>
                <a:cubicBezTo>
                  <a:pt x="1349" y="8156"/>
                  <a:pt x="1361" y="8007"/>
                  <a:pt x="1487" y="7920"/>
                </a:cubicBezTo>
                <a:lnTo>
                  <a:pt x="10668" y="1561"/>
                </a:lnTo>
                <a:cubicBezTo>
                  <a:pt x="10708" y="1533"/>
                  <a:pt x="10751" y="1519"/>
                  <a:pt x="10795" y="1519"/>
                </a:cubicBezTo>
                <a:cubicBezTo>
                  <a:pt x="10839" y="1519"/>
                  <a:pt x="10882" y="1533"/>
                  <a:pt x="10922" y="1561"/>
                </a:cubicBezTo>
                <a:lnTo>
                  <a:pt x="20103" y="7920"/>
                </a:lnTo>
                <a:cubicBezTo>
                  <a:pt x="20229" y="8007"/>
                  <a:pt x="20241" y="8156"/>
                  <a:pt x="20241" y="8216"/>
                </a:cubicBezTo>
                <a:cubicBezTo>
                  <a:pt x="20241" y="8275"/>
                  <a:pt x="20226" y="8423"/>
                  <a:pt x="20100" y="8507"/>
                </a:cubicBezTo>
                <a:close/>
                <a:moveTo>
                  <a:pt x="17092" y="15151"/>
                </a:moveTo>
                <a:cubicBezTo>
                  <a:pt x="17092" y="15675"/>
                  <a:pt x="16802" y="16141"/>
                  <a:pt x="16353" y="16338"/>
                </a:cubicBezTo>
                <a:cubicBezTo>
                  <a:pt x="14652" y="17084"/>
                  <a:pt x="13023" y="18134"/>
                  <a:pt x="11513" y="19456"/>
                </a:cubicBezTo>
                <a:cubicBezTo>
                  <a:pt x="11095" y="19822"/>
                  <a:pt x="10531" y="19835"/>
                  <a:pt x="10139" y="19490"/>
                </a:cubicBezTo>
                <a:cubicBezTo>
                  <a:pt x="9003" y="18489"/>
                  <a:pt x="7797" y="17662"/>
                  <a:pt x="6556" y="17015"/>
                </a:cubicBezTo>
                <a:cubicBezTo>
                  <a:pt x="6678" y="16685"/>
                  <a:pt x="6747" y="16323"/>
                  <a:pt x="6747" y="15944"/>
                </a:cubicBezTo>
                <a:cubicBezTo>
                  <a:pt x="6747" y="14672"/>
                  <a:pt x="5984" y="13600"/>
                  <a:pt x="4947" y="13268"/>
                </a:cubicBezTo>
                <a:lnTo>
                  <a:pt x="4947" y="12690"/>
                </a:lnTo>
                <a:cubicBezTo>
                  <a:pt x="4947" y="12656"/>
                  <a:pt x="4955" y="12623"/>
                  <a:pt x="4959" y="12590"/>
                </a:cubicBezTo>
                <a:lnTo>
                  <a:pt x="9982" y="15945"/>
                </a:lnTo>
                <a:cubicBezTo>
                  <a:pt x="10233" y="16113"/>
                  <a:pt x="10514" y="16196"/>
                  <a:pt x="10795" y="16196"/>
                </a:cubicBezTo>
                <a:cubicBezTo>
                  <a:pt x="11076" y="16196"/>
                  <a:pt x="11357" y="16113"/>
                  <a:pt x="11607" y="15945"/>
                </a:cubicBezTo>
                <a:lnTo>
                  <a:pt x="17092" y="12282"/>
                </a:lnTo>
                <a:cubicBezTo>
                  <a:pt x="17092" y="12282"/>
                  <a:pt x="17092" y="15151"/>
                  <a:pt x="17092" y="15151"/>
                </a:cubicBezTo>
                <a:close/>
                <a:moveTo>
                  <a:pt x="4273" y="17209"/>
                </a:moveTo>
                <a:cubicBezTo>
                  <a:pt x="3653" y="17209"/>
                  <a:pt x="3148" y="16641"/>
                  <a:pt x="3148" y="15944"/>
                </a:cubicBezTo>
                <a:cubicBezTo>
                  <a:pt x="3148" y="15246"/>
                  <a:pt x="3653" y="14678"/>
                  <a:pt x="4273" y="14678"/>
                </a:cubicBezTo>
                <a:cubicBezTo>
                  <a:pt x="4893" y="14678"/>
                  <a:pt x="5397" y="15246"/>
                  <a:pt x="5397" y="15944"/>
                </a:cubicBezTo>
                <a:cubicBezTo>
                  <a:pt x="5397" y="16641"/>
                  <a:pt x="4893" y="17209"/>
                  <a:pt x="4273" y="17209"/>
                </a:cubicBezTo>
                <a:close/>
                <a:moveTo>
                  <a:pt x="20811" y="6627"/>
                </a:moveTo>
                <a:lnTo>
                  <a:pt x="11630" y="268"/>
                </a:lnTo>
                <a:cubicBezTo>
                  <a:pt x="11115" y="-89"/>
                  <a:pt x="10475" y="-89"/>
                  <a:pt x="9960" y="268"/>
                </a:cubicBezTo>
                <a:lnTo>
                  <a:pt x="780" y="6627"/>
                </a:lnTo>
                <a:cubicBezTo>
                  <a:pt x="286" y="6969"/>
                  <a:pt x="-5" y="7567"/>
                  <a:pt x="0" y="8228"/>
                </a:cubicBezTo>
                <a:cubicBezTo>
                  <a:pt x="4" y="8888"/>
                  <a:pt x="304" y="9481"/>
                  <a:pt x="801" y="9813"/>
                </a:cubicBezTo>
                <a:lnTo>
                  <a:pt x="3765" y="11793"/>
                </a:lnTo>
                <a:cubicBezTo>
                  <a:pt x="3658" y="12073"/>
                  <a:pt x="3598" y="12377"/>
                  <a:pt x="3598" y="12690"/>
                </a:cubicBezTo>
                <a:lnTo>
                  <a:pt x="3598" y="13268"/>
                </a:lnTo>
                <a:cubicBezTo>
                  <a:pt x="2561" y="13600"/>
                  <a:pt x="1799" y="14672"/>
                  <a:pt x="1799" y="15944"/>
                </a:cubicBezTo>
                <a:cubicBezTo>
                  <a:pt x="1799" y="17213"/>
                  <a:pt x="2558" y="18284"/>
                  <a:pt x="3591" y="18618"/>
                </a:cubicBezTo>
                <a:cubicBezTo>
                  <a:pt x="3560" y="19035"/>
                  <a:pt x="3390" y="19993"/>
                  <a:pt x="2474" y="19993"/>
                </a:cubicBezTo>
                <a:cubicBezTo>
                  <a:pt x="2101" y="19993"/>
                  <a:pt x="1799" y="20333"/>
                  <a:pt x="1799" y="20752"/>
                </a:cubicBezTo>
                <a:cubicBezTo>
                  <a:pt x="1799" y="21171"/>
                  <a:pt x="2101" y="21511"/>
                  <a:pt x="2474" y="21511"/>
                </a:cubicBezTo>
                <a:cubicBezTo>
                  <a:pt x="4218" y="21511"/>
                  <a:pt x="4893" y="19835"/>
                  <a:pt x="4943" y="18621"/>
                </a:cubicBezTo>
                <a:cubicBezTo>
                  <a:pt x="5214" y="18535"/>
                  <a:pt x="5466" y="18399"/>
                  <a:pt x="5691" y="18221"/>
                </a:cubicBezTo>
                <a:cubicBezTo>
                  <a:pt x="5720" y="18242"/>
                  <a:pt x="5750" y="18263"/>
                  <a:pt x="5782" y="18279"/>
                </a:cubicBezTo>
                <a:cubicBezTo>
                  <a:pt x="7003" y="18891"/>
                  <a:pt x="8189" y="19701"/>
                  <a:pt x="9307" y="20686"/>
                </a:cubicBezTo>
                <a:cubicBezTo>
                  <a:pt x="9741" y="21068"/>
                  <a:pt x="10264" y="21259"/>
                  <a:pt x="10791" y="21259"/>
                </a:cubicBezTo>
                <a:cubicBezTo>
                  <a:pt x="11334" y="21259"/>
                  <a:pt x="11882" y="21057"/>
                  <a:pt x="12342" y="20654"/>
                </a:cubicBezTo>
                <a:cubicBezTo>
                  <a:pt x="13749" y="19422"/>
                  <a:pt x="15263" y="18446"/>
                  <a:pt x="16844" y="17753"/>
                </a:cubicBezTo>
                <a:cubicBezTo>
                  <a:pt x="17814" y="17327"/>
                  <a:pt x="18442" y="16306"/>
                  <a:pt x="18442" y="15151"/>
                </a:cubicBezTo>
                <a:lnTo>
                  <a:pt x="18442" y="11389"/>
                </a:lnTo>
                <a:cubicBezTo>
                  <a:pt x="18442" y="11386"/>
                  <a:pt x="18441" y="11384"/>
                  <a:pt x="18441" y="11381"/>
                </a:cubicBezTo>
                <a:lnTo>
                  <a:pt x="20789" y="9813"/>
                </a:lnTo>
                <a:cubicBezTo>
                  <a:pt x="21286" y="9481"/>
                  <a:pt x="21586" y="8888"/>
                  <a:pt x="21590" y="8228"/>
                </a:cubicBezTo>
                <a:cubicBezTo>
                  <a:pt x="21595" y="7567"/>
                  <a:pt x="21304" y="6969"/>
                  <a:pt x="20811" y="66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8600" lIns="28600" spcFirstLastPara="1" rIns="28600" wrap="square" tIns="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400"/>
              <a:buFont typeface="Gill Sans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2840691" y="5794230"/>
            <a:ext cx="1241370" cy="1166935"/>
          </a:xfrm>
          <a:custGeom>
            <a:rect b="b" l="l" r="r" t="t"/>
            <a:pathLst>
              <a:path extrusionOk="0" h="21452" w="21402">
                <a:moveTo>
                  <a:pt x="18233" y="7361"/>
                </a:moveTo>
                <a:cubicBezTo>
                  <a:pt x="17188" y="5658"/>
                  <a:pt x="15754" y="4216"/>
                  <a:pt x="14052" y="3171"/>
                </a:cubicBezTo>
                <a:cubicBezTo>
                  <a:pt x="16184" y="2058"/>
                  <a:pt x="18327" y="1399"/>
                  <a:pt x="20005" y="1399"/>
                </a:cubicBezTo>
                <a:lnTo>
                  <a:pt x="20006" y="1399"/>
                </a:lnTo>
                <a:cubicBezTo>
                  <a:pt x="20005" y="3080"/>
                  <a:pt x="19347" y="5225"/>
                  <a:pt x="18233" y="7361"/>
                </a:cubicBezTo>
                <a:close/>
                <a:moveTo>
                  <a:pt x="10994" y="15163"/>
                </a:moveTo>
                <a:cubicBezTo>
                  <a:pt x="8939" y="16251"/>
                  <a:pt x="7557" y="15940"/>
                  <a:pt x="6836" y="15586"/>
                </a:cubicBezTo>
                <a:lnTo>
                  <a:pt x="11939" y="10461"/>
                </a:lnTo>
                <a:cubicBezTo>
                  <a:pt x="12211" y="10188"/>
                  <a:pt x="12211" y="9745"/>
                  <a:pt x="11938" y="9472"/>
                </a:cubicBezTo>
                <a:cubicBezTo>
                  <a:pt x="11665" y="9200"/>
                  <a:pt x="11223" y="9200"/>
                  <a:pt x="10951" y="9474"/>
                </a:cubicBezTo>
                <a:lnTo>
                  <a:pt x="5843" y="14604"/>
                </a:lnTo>
                <a:cubicBezTo>
                  <a:pt x="5485" y="13889"/>
                  <a:pt x="5156" y="12499"/>
                  <a:pt x="6254" y="10419"/>
                </a:cubicBezTo>
                <a:cubicBezTo>
                  <a:pt x="7604" y="7864"/>
                  <a:pt x="10028" y="5600"/>
                  <a:pt x="12629" y="3979"/>
                </a:cubicBezTo>
                <a:cubicBezTo>
                  <a:pt x="14679" y="5044"/>
                  <a:pt x="16364" y="6726"/>
                  <a:pt x="17431" y="8778"/>
                </a:cubicBezTo>
                <a:cubicBezTo>
                  <a:pt x="15811" y="11383"/>
                  <a:pt x="13549" y="13811"/>
                  <a:pt x="10994" y="15163"/>
                </a:cubicBezTo>
                <a:close/>
                <a:moveTo>
                  <a:pt x="13942" y="17103"/>
                </a:moveTo>
                <a:cubicBezTo>
                  <a:pt x="13932" y="17145"/>
                  <a:pt x="13911" y="17183"/>
                  <a:pt x="13881" y="17213"/>
                </a:cubicBezTo>
                <a:lnTo>
                  <a:pt x="11218" y="19880"/>
                </a:lnTo>
                <a:lnTo>
                  <a:pt x="9975" y="17078"/>
                </a:lnTo>
                <a:cubicBezTo>
                  <a:pt x="10493" y="16932"/>
                  <a:pt x="11049" y="16715"/>
                  <a:pt x="11646" y="16399"/>
                </a:cubicBezTo>
                <a:cubicBezTo>
                  <a:pt x="12404" y="15998"/>
                  <a:pt x="13178" y="15471"/>
                  <a:pt x="13942" y="14848"/>
                </a:cubicBezTo>
                <a:cubicBezTo>
                  <a:pt x="13942" y="14848"/>
                  <a:pt x="13942" y="17103"/>
                  <a:pt x="13942" y="17103"/>
                </a:cubicBezTo>
                <a:close/>
                <a:moveTo>
                  <a:pt x="4344" y="11450"/>
                </a:moveTo>
                <a:lnTo>
                  <a:pt x="1570" y="10216"/>
                </a:lnTo>
                <a:lnTo>
                  <a:pt x="4232" y="7549"/>
                </a:lnTo>
                <a:cubicBezTo>
                  <a:pt x="4263" y="7518"/>
                  <a:pt x="4301" y="7497"/>
                  <a:pt x="4343" y="7488"/>
                </a:cubicBezTo>
                <a:lnTo>
                  <a:pt x="6563" y="7478"/>
                </a:lnTo>
                <a:cubicBezTo>
                  <a:pt x="5944" y="8239"/>
                  <a:pt x="5420" y="9010"/>
                  <a:pt x="5021" y="9766"/>
                </a:cubicBezTo>
                <a:cubicBezTo>
                  <a:pt x="4702" y="10370"/>
                  <a:pt x="4489" y="10928"/>
                  <a:pt x="4344" y="11450"/>
                </a:cubicBezTo>
                <a:close/>
                <a:moveTo>
                  <a:pt x="20289" y="6"/>
                </a:moveTo>
                <a:cubicBezTo>
                  <a:pt x="16166" y="-148"/>
                  <a:pt x="11160" y="2692"/>
                  <a:pt x="7825" y="6074"/>
                </a:cubicBezTo>
                <a:lnTo>
                  <a:pt x="4287" y="6090"/>
                </a:lnTo>
                <a:cubicBezTo>
                  <a:pt x="4263" y="6090"/>
                  <a:pt x="4238" y="6091"/>
                  <a:pt x="4213" y="6094"/>
                </a:cubicBezTo>
                <a:cubicBezTo>
                  <a:pt x="3848" y="6135"/>
                  <a:pt x="3504" y="6300"/>
                  <a:pt x="3245" y="6560"/>
                </a:cubicBezTo>
                <a:lnTo>
                  <a:pt x="340" y="9470"/>
                </a:lnTo>
                <a:cubicBezTo>
                  <a:pt x="70" y="9741"/>
                  <a:pt x="-50" y="10128"/>
                  <a:pt x="20" y="10504"/>
                </a:cubicBezTo>
                <a:cubicBezTo>
                  <a:pt x="90" y="10880"/>
                  <a:pt x="340" y="11198"/>
                  <a:pt x="689" y="11354"/>
                </a:cubicBezTo>
                <a:lnTo>
                  <a:pt x="4108" y="12876"/>
                </a:lnTo>
                <a:cubicBezTo>
                  <a:pt x="4058" y="14162"/>
                  <a:pt x="4473" y="15089"/>
                  <a:pt x="4822" y="15629"/>
                </a:cubicBezTo>
                <a:lnTo>
                  <a:pt x="3100" y="17358"/>
                </a:lnTo>
                <a:cubicBezTo>
                  <a:pt x="2828" y="17632"/>
                  <a:pt x="2829" y="18074"/>
                  <a:pt x="3102" y="18347"/>
                </a:cubicBezTo>
                <a:cubicBezTo>
                  <a:pt x="3238" y="18483"/>
                  <a:pt x="3416" y="18551"/>
                  <a:pt x="3595" y="18551"/>
                </a:cubicBezTo>
                <a:cubicBezTo>
                  <a:pt x="3774" y="18551"/>
                  <a:pt x="3952" y="18483"/>
                  <a:pt x="4089" y="18346"/>
                </a:cubicBezTo>
                <a:lnTo>
                  <a:pt x="5814" y="16612"/>
                </a:lnTo>
                <a:cubicBezTo>
                  <a:pt x="6326" y="16940"/>
                  <a:pt x="7170" y="17321"/>
                  <a:pt x="8330" y="17320"/>
                </a:cubicBezTo>
                <a:cubicBezTo>
                  <a:pt x="8402" y="17320"/>
                  <a:pt x="8478" y="17316"/>
                  <a:pt x="8552" y="17313"/>
                </a:cubicBezTo>
                <a:lnTo>
                  <a:pt x="10082" y="20762"/>
                </a:lnTo>
                <a:cubicBezTo>
                  <a:pt x="10237" y="21112"/>
                  <a:pt x="10555" y="21362"/>
                  <a:pt x="10931" y="21432"/>
                </a:cubicBezTo>
                <a:cubicBezTo>
                  <a:pt x="11001" y="21446"/>
                  <a:pt x="11072" y="21452"/>
                  <a:pt x="11143" y="21452"/>
                </a:cubicBezTo>
                <a:cubicBezTo>
                  <a:pt x="11447" y="21452"/>
                  <a:pt x="11743" y="21331"/>
                  <a:pt x="11963" y="21112"/>
                </a:cubicBezTo>
                <a:lnTo>
                  <a:pt x="14868" y="18202"/>
                </a:lnTo>
                <a:cubicBezTo>
                  <a:pt x="15127" y="17941"/>
                  <a:pt x="15293" y="17597"/>
                  <a:pt x="15333" y="17232"/>
                </a:cubicBezTo>
                <a:cubicBezTo>
                  <a:pt x="15336" y="17206"/>
                  <a:pt x="15337" y="17181"/>
                  <a:pt x="15337" y="17155"/>
                </a:cubicBezTo>
                <a:lnTo>
                  <a:pt x="15337" y="13589"/>
                </a:lnTo>
                <a:cubicBezTo>
                  <a:pt x="18715" y="10251"/>
                  <a:pt x="21550" y="5241"/>
                  <a:pt x="21396" y="1115"/>
                </a:cubicBezTo>
                <a:cubicBezTo>
                  <a:pt x="21374" y="516"/>
                  <a:pt x="20888" y="29"/>
                  <a:pt x="20289" y="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8600" lIns="28600" spcFirstLastPara="1" rIns="28600" wrap="square" tIns="2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400"/>
              <a:buFont typeface="Gill Sans"/>
              <a:buNone/>
            </a:pPr>
            <a:r>
              <a:t/>
            </a:r>
            <a:endParaRPr i="0" sz="1400" u="none" cap="none" strike="noStrike">
              <a:solidFill>
                <a:srgbClr val="6E6E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idx="4294967295"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Warstwa poznawcza</a:t>
            </a:r>
            <a:endParaRPr/>
          </a:p>
        </p:txBody>
      </p:sp>
      <p:sp>
        <p:nvSpPr>
          <p:cNvPr id="506" name="Google Shape;506;p60"/>
          <p:cNvSpPr txBox="1"/>
          <p:nvPr>
            <p:ph idx="4294967295" type="subTitle"/>
          </p:nvPr>
        </p:nvSpPr>
        <p:spPr>
          <a:xfrm>
            <a:off x="828000" y="1591200"/>
            <a:ext cx="16632000" cy="11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Sposób na obsłużenie intentu, działający na zasadzie zbierania wiedzy i podejmowania </a:t>
            </a:r>
            <a:r>
              <a:rPr lang="en-GB"/>
              <a:t>opartych na niej </a:t>
            </a:r>
            <a:r>
              <a:rPr lang="en-GB"/>
              <a:t>decyzji</a:t>
            </a:r>
            <a:endParaRPr/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250" y="2740500"/>
            <a:ext cx="12651498" cy="66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0"/>
          <p:cNvSpPr txBox="1"/>
          <p:nvPr/>
        </p:nvSpPr>
        <p:spPr>
          <a:xfrm>
            <a:off x="5059650" y="9460800"/>
            <a:ext cx="816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W wyniku mamy </a:t>
            </a:r>
            <a:r>
              <a:rPr b="1" lang="en-GB" sz="2600">
                <a:latin typeface="Montserrat"/>
                <a:ea typeface="Montserrat"/>
                <a:cs typeface="Montserrat"/>
                <a:sym typeface="Montserrat"/>
              </a:rPr>
              <a:t>Intent-based Network</a:t>
            </a:r>
            <a:r>
              <a:rPr lang="en-GB" sz="2600">
                <a:latin typeface="Montserrat Light"/>
                <a:ea typeface="Montserrat Light"/>
                <a:cs typeface="Montserrat Light"/>
                <a:sym typeface="Montserrat Light"/>
              </a:rPr>
              <a:t> (IBN)</a:t>
            </a:r>
            <a:endParaRPr sz="2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9" name="Google Shape;509;p60"/>
          <p:cNvSpPr txBox="1"/>
          <p:nvPr/>
        </p:nvSpPr>
        <p:spPr>
          <a:xfrm>
            <a:off x="2760300" y="9029700"/>
            <a:ext cx="1255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https://www.ericsson.com/en/reports-and-papers/ericsson-technology-review/articles/adaptive-intent-based-networking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0" name="Google Shape;510;p6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167625" lIns="167625" spcFirstLastPara="1" rIns="167625" wrap="square" tIns="167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T 2020_V2">
  <a:themeElements>
    <a:clrScheme name="FB App Colors 2019 1">
      <a:dk1>
        <a:srgbClr val="1B2F5B"/>
      </a:dk1>
      <a:lt1>
        <a:srgbClr val="FFFFFF"/>
      </a:lt1>
      <a:dk2>
        <a:srgbClr val="677B8C"/>
      </a:dk2>
      <a:lt2>
        <a:srgbClr val="E1E4E5"/>
      </a:lt2>
      <a:accent1>
        <a:srgbClr val="ECF2FF"/>
      </a:accent1>
      <a:accent2>
        <a:srgbClr val="5BACA8"/>
      </a:accent2>
      <a:accent3>
        <a:srgbClr val="B4D1B1"/>
      </a:accent3>
      <a:accent4>
        <a:srgbClr val="E7EEC6"/>
      </a:accent4>
      <a:accent5>
        <a:srgbClr val="5C7A82"/>
      </a:accent5>
      <a:accent6>
        <a:srgbClr val="CCD1D4"/>
      </a:accent6>
      <a:hlink>
        <a:srgbClr val="00629A"/>
      </a:hlink>
      <a:folHlink>
        <a:srgbClr val="966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5CE07D"/>
      </a:accent1>
      <a:accent2>
        <a:srgbClr val="FFD335"/>
      </a:accent2>
      <a:accent3>
        <a:srgbClr val="FF8929"/>
      </a:accent3>
      <a:accent4>
        <a:srgbClr val="F53D5B"/>
      </a:accent4>
      <a:accent5>
        <a:srgbClr val="FCA4DC"/>
      </a:accent5>
      <a:accent6>
        <a:srgbClr val="9661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